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6"/>
  </p:notesMasterIdLst>
  <p:sldIdLst>
    <p:sldId id="256" r:id="rId2"/>
    <p:sldId id="261" r:id="rId3"/>
    <p:sldId id="258" r:id="rId4"/>
    <p:sldId id="263" r:id="rId5"/>
    <p:sldId id="260" r:id="rId6"/>
    <p:sldId id="259" r:id="rId7"/>
    <p:sldId id="291" r:id="rId8"/>
    <p:sldId id="278" r:id="rId9"/>
    <p:sldId id="265" r:id="rId10"/>
    <p:sldId id="272" r:id="rId11"/>
    <p:sldId id="264" r:id="rId12"/>
    <p:sldId id="347" r:id="rId13"/>
    <p:sldId id="348" r:id="rId14"/>
    <p:sldId id="293" r:id="rId15"/>
    <p:sldId id="294" r:id="rId16"/>
    <p:sldId id="352" r:id="rId17"/>
    <p:sldId id="350" r:id="rId18"/>
    <p:sldId id="295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49" r:id="rId27"/>
    <p:sldId id="360" r:id="rId28"/>
    <p:sldId id="351" r:id="rId29"/>
    <p:sldId id="361" r:id="rId30"/>
    <p:sldId id="362" r:id="rId31"/>
    <p:sldId id="363" r:id="rId32"/>
    <p:sldId id="364" r:id="rId33"/>
    <p:sldId id="268" r:id="rId34"/>
    <p:sldId id="300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20" r:id="rId45"/>
    <p:sldId id="322" r:id="rId46"/>
    <p:sldId id="323" r:id="rId47"/>
    <p:sldId id="324" r:id="rId48"/>
    <p:sldId id="321" r:id="rId49"/>
    <p:sldId id="325" r:id="rId50"/>
    <p:sldId id="326" r:id="rId51"/>
    <p:sldId id="329" r:id="rId52"/>
    <p:sldId id="331" r:id="rId53"/>
    <p:sldId id="335" r:id="rId54"/>
    <p:sldId id="334" r:id="rId55"/>
    <p:sldId id="374" r:id="rId56"/>
    <p:sldId id="337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296" r:id="rId66"/>
    <p:sldId id="284" r:id="rId67"/>
    <p:sldId id="271" r:id="rId68"/>
    <p:sldId id="266" r:id="rId69"/>
    <p:sldId id="375" r:id="rId70"/>
    <p:sldId id="298" r:id="rId71"/>
    <p:sldId id="299" r:id="rId72"/>
    <p:sldId id="267" r:id="rId73"/>
    <p:sldId id="273" r:id="rId74"/>
    <p:sldId id="338" r:id="rId75"/>
  </p:sldIdLst>
  <p:sldSz cx="9144000" cy="5143500" type="screen16x9"/>
  <p:notesSz cx="6858000" cy="9144000"/>
  <p:embeddedFontLst>
    <p:embeddedFont>
      <p:font typeface="Denk One" panose="020B0604020202020204" charset="0"/>
      <p:regular r:id="rId77"/>
    </p:embeddedFont>
    <p:embeddedFont>
      <p:font typeface="Fira Sans Extra Condensed" panose="020B0503050000020004" pitchFamily="34" charset="0"/>
      <p:regular r:id="rId78"/>
      <p:bold r:id="rId79"/>
      <p:italic r:id="rId80"/>
      <p:boldItalic r:id="rId81"/>
    </p:embeddedFont>
    <p:embeddedFont>
      <p:font typeface="Orbitron" panose="020B0604020202020204" charset="0"/>
      <p:regular r:id="rId82"/>
      <p:bold r:id="rId83"/>
    </p:embeddedFont>
    <p:embeddedFont>
      <p:font typeface="Quicksand" panose="020B0604020202020204" charset="0"/>
      <p:regular r:id="rId84"/>
      <p:bold r:id="rId85"/>
    </p:embeddedFont>
    <p:embeddedFont>
      <p:font typeface="Tahoma" panose="020B0604030504040204" pitchFamily="34" charset="0"/>
      <p:regular r:id="rId86"/>
      <p:bold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orient="horz" pos="2900">
          <p15:clr>
            <a:srgbClr val="9AA0A6"/>
          </p15:clr>
        </p15:guide>
        <p15:guide id="3" pos="615">
          <p15:clr>
            <a:srgbClr val="9AA0A6"/>
          </p15:clr>
        </p15:guide>
        <p15:guide id="4" pos="5311">
          <p15:clr>
            <a:srgbClr val="9AA0A6"/>
          </p15:clr>
        </p15:guide>
        <p15:guide id="5" orient="horz" pos="117">
          <p15:clr>
            <a:srgbClr val="9AA0A6"/>
          </p15:clr>
        </p15:guide>
        <p15:guide id="6" pos="2880">
          <p15:clr>
            <a:srgbClr val="9AA0A6"/>
          </p15:clr>
        </p15:guide>
        <p15:guide id="7" pos="2294">
          <p15:clr>
            <a:srgbClr val="9AA0A6"/>
          </p15:clr>
        </p15:guide>
        <p15:guide id="8" orient="horz" pos="1172">
          <p15:clr>
            <a:srgbClr val="9AA0A6"/>
          </p15:clr>
        </p15:guide>
        <p15:guide id="9" orient="horz" pos="1488">
          <p15:clr>
            <a:srgbClr val="9AA0A6"/>
          </p15:clr>
        </p15:guide>
        <p15:guide id="10" orient="horz" pos="1762">
          <p15:clr>
            <a:srgbClr val="9AA0A6"/>
          </p15:clr>
        </p15:guide>
        <p15:guide id="11" orient="horz" pos="2707">
          <p15:clr>
            <a:srgbClr val="9AA0A6"/>
          </p15:clr>
        </p15:guide>
        <p15:guide id="12" orient="horz" pos="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28CC0C-C106-49EF-A8A4-4F738FE6A373}">
  <a:tblStyle styleId="{FF28CC0C-C106-49EF-A8A4-4F738FE6A3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386" y="979"/>
      </p:cViewPr>
      <p:guideLst>
        <p:guide orient="horz" pos="340"/>
        <p:guide orient="horz" pos="2900"/>
        <p:guide pos="615"/>
        <p:guide pos="5311"/>
        <p:guide orient="horz" pos="117"/>
        <p:guide pos="2880"/>
        <p:guide pos="2294"/>
        <p:guide orient="horz" pos="1172"/>
        <p:guide orient="horz" pos="1488"/>
        <p:guide orient="horz" pos="1762"/>
        <p:guide orient="horz" pos="2707"/>
        <p:guide orient="horz" pos="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cc9050bdf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cc9050bdf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c9050bd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cc9050bd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c9050bd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cc9050bd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442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c9050bd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cc9050bd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92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c9050bd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cc9050bd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681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c9050bd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cc9050bd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58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c9050bd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cc9050bd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931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c9050bdf8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cc9050bdf8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9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573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6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cc9050bdf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cc9050bdf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cc9050bdf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cc9050bdf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384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808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127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833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281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f1f6d02c3c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f1f6d02c3c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f60122e16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f60122e166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200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537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896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cc9050bdf8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cc9050bdf8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ed069718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ed069718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045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65" name="Google Shape;165;p1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1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68" name="Google Shape;168;p1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1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73" name="Google Shape;173;p1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" name="Google Shape;174;p1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75" name="Google Shape;175;p1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1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1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8" name="Google Shape;178;p13"/>
          <p:cNvSpPr txBox="1">
            <a:spLocks noGrp="1"/>
          </p:cNvSpPr>
          <p:nvPr>
            <p:ph type="ctrTitle"/>
          </p:nvPr>
        </p:nvSpPr>
        <p:spPr>
          <a:xfrm>
            <a:off x="4884806" y="687907"/>
            <a:ext cx="3387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2" hasCustomPrompt="1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ctrTitle" idx="3"/>
          </p:nvPr>
        </p:nvSpPr>
        <p:spPr>
          <a:xfrm>
            <a:off x="4884825" y="1702324"/>
            <a:ext cx="3387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5" hasCustomPrompt="1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ctrTitle" idx="6"/>
          </p:nvPr>
        </p:nvSpPr>
        <p:spPr>
          <a:xfrm>
            <a:off x="4884806" y="2716760"/>
            <a:ext cx="3387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8" hasCustomPrompt="1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13" hasCustomPrompt="1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ctrTitle" idx="14"/>
          </p:nvPr>
        </p:nvSpPr>
        <p:spPr>
          <a:xfrm>
            <a:off x="4884804" y="3737197"/>
            <a:ext cx="33867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10" name="Google Shape;210;p1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212;p15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13" name="Google Shape;213;p1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18" name="Google Shape;218;p1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9" name="Google Shape;219;p15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20" name="Google Shape;220;p1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1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1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23" name="Google Shape;223;p15"/>
          <p:cNvSpPr txBox="1">
            <a:spLocks noGrp="1"/>
          </p:cNvSpPr>
          <p:nvPr>
            <p:ph type="title"/>
          </p:nvPr>
        </p:nvSpPr>
        <p:spPr>
          <a:xfrm>
            <a:off x="726425" y="1404007"/>
            <a:ext cx="3558900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subTitle" idx="1"/>
          </p:nvPr>
        </p:nvSpPr>
        <p:spPr>
          <a:xfrm>
            <a:off x="726425" y="3047207"/>
            <a:ext cx="2668200" cy="11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27" name="Google Shape;227;p1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" name="Google Shape;229;p16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30" name="Google Shape;230;p1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35" name="Google Shape;235;p1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16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37" name="Google Shape;237;p16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6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6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40" name="Google Shape;240;p16"/>
          <p:cNvSpPr txBox="1">
            <a:spLocks noGrp="1"/>
          </p:cNvSpPr>
          <p:nvPr>
            <p:ph type="title"/>
          </p:nvPr>
        </p:nvSpPr>
        <p:spPr>
          <a:xfrm>
            <a:off x="1755450" y="1674196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6"/>
          <p:cNvSpPr txBox="1">
            <a:spLocks noGrp="1"/>
          </p:cNvSpPr>
          <p:nvPr>
            <p:ph type="subTitle" idx="1"/>
          </p:nvPr>
        </p:nvSpPr>
        <p:spPr>
          <a:xfrm>
            <a:off x="1755375" y="2424696"/>
            <a:ext cx="2811000" cy="14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44" name="Google Shape;244;p1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" name="Google Shape;246;p17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47" name="Google Shape;247;p1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1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52" name="Google Shape;252;p1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" name="Google Shape;253;p17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54" name="Google Shape;254;p1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1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57" name="Google Shape;257;p17"/>
          <p:cNvSpPr txBox="1">
            <a:spLocks noGrp="1"/>
          </p:cNvSpPr>
          <p:nvPr>
            <p:ph type="title"/>
          </p:nvPr>
        </p:nvSpPr>
        <p:spPr>
          <a:xfrm>
            <a:off x="4574850" y="1674196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ubTitle" idx="1"/>
          </p:nvPr>
        </p:nvSpPr>
        <p:spPr>
          <a:xfrm>
            <a:off x="4574775" y="2424696"/>
            <a:ext cx="2811000" cy="14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61" name="Google Shape;261;p1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18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64" name="Google Shape;264;p1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1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69" name="Google Shape;269;p1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" name="Google Shape;270;p18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71" name="Google Shape;271;p1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1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4" name="Google Shape;274;p18"/>
          <p:cNvSpPr txBox="1">
            <a:spLocks noGrp="1"/>
          </p:cNvSpPr>
          <p:nvPr>
            <p:ph type="subTitle" idx="1"/>
          </p:nvPr>
        </p:nvSpPr>
        <p:spPr>
          <a:xfrm>
            <a:off x="4072200" y="2281539"/>
            <a:ext cx="4121400" cy="11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title"/>
          </p:nvPr>
        </p:nvSpPr>
        <p:spPr>
          <a:xfrm>
            <a:off x="4072200" y="1704639"/>
            <a:ext cx="412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303" name="Google Shape;303;p2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" name="Google Shape;305;p2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306" name="Google Shape;306;p2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2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311" name="Google Shape;311;p2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313" name="Google Shape;313;p2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16" name="Google Shape;316;p21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title" idx="2"/>
          </p:nvPr>
        </p:nvSpPr>
        <p:spPr>
          <a:xfrm>
            <a:off x="906874" y="3252600"/>
            <a:ext cx="1948800" cy="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1"/>
          </p:nvPr>
        </p:nvSpPr>
        <p:spPr>
          <a:xfrm>
            <a:off x="906875" y="3620706"/>
            <a:ext cx="19488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title" idx="3"/>
          </p:nvPr>
        </p:nvSpPr>
        <p:spPr>
          <a:xfrm>
            <a:off x="3602688" y="3252593"/>
            <a:ext cx="1948800" cy="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0" name="Google Shape;320;p21"/>
          <p:cNvSpPr txBox="1">
            <a:spLocks noGrp="1"/>
          </p:cNvSpPr>
          <p:nvPr>
            <p:ph type="subTitle" idx="4"/>
          </p:nvPr>
        </p:nvSpPr>
        <p:spPr>
          <a:xfrm>
            <a:off x="3602686" y="3620704"/>
            <a:ext cx="19488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title" idx="5"/>
          </p:nvPr>
        </p:nvSpPr>
        <p:spPr>
          <a:xfrm>
            <a:off x="6295930" y="3252550"/>
            <a:ext cx="1948800" cy="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subTitle" idx="6"/>
          </p:nvPr>
        </p:nvSpPr>
        <p:spPr>
          <a:xfrm>
            <a:off x="6295925" y="3620706"/>
            <a:ext cx="19488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325" name="Google Shape;325;p2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2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328" name="Google Shape;328;p2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2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333" name="Google Shape;333;p2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" name="Google Shape;334;p2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335" name="Google Shape;335;p2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38" name="Google Shape;338;p22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2"/>
          <p:cNvSpPr txBox="1">
            <a:spLocks noGrp="1"/>
          </p:cNvSpPr>
          <p:nvPr>
            <p:ph type="title" idx="2"/>
          </p:nvPr>
        </p:nvSpPr>
        <p:spPr>
          <a:xfrm>
            <a:off x="1005900" y="154422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0" name="Google Shape;340;p22"/>
          <p:cNvSpPr txBox="1">
            <a:spLocks noGrp="1"/>
          </p:cNvSpPr>
          <p:nvPr>
            <p:ph type="subTitle" idx="1"/>
          </p:nvPr>
        </p:nvSpPr>
        <p:spPr>
          <a:xfrm>
            <a:off x="1005900" y="205977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2"/>
          <p:cNvSpPr txBox="1">
            <a:spLocks noGrp="1"/>
          </p:cNvSpPr>
          <p:nvPr>
            <p:ph type="title" idx="3"/>
          </p:nvPr>
        </p:nvSpPr>
        <p:spPr>
          <a:xfrm>
            <a:off x="3403800" y="312677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2" name="Google Shape;342;p22"/>
          <p:cNvSpPr txBox="1">
            <a:spLocks noGrp="1"/>
          </p:cNvSpPr>
          <p:nvPr>
            <p:ph type="subTitle" idx="4"/>
          </p:nvPr>
        </p:nvSpPr>
        <p:spPr>
          <a:xfrm>
            <a:off x="3403800" y="364192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2"/>
          <p:cNvSpPr txBox="1">
            <a:spLocks noGrp="1"/>
          </p:cNvSpPr>
          <p:nvPr>
            <p:ph type="title" idx="5"/>
          </p:nvPr>
        </p:nvSpPr>
        <p:spPr>
          <a:xfrm>
            <a:off x="5801693" y="154422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4" name="Google Shape;344;p22"/>
          <p:cNvSpPr txBox="1">
            <a:spLocks noGrp="1"/>
          </p:cNvSpPr>
          <p:nvPr>
            <p:ph type="subTitle" idx="6"/>
          </p:nvPr>
        </p:nvSpPr>
        <p:spPr>
          <a:xfrm>
            <a:off x="5801693" y="205977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60" name="Google Shape;460;p2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462;p28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63" name="Google Shape;463;p2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2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68" name="Google Shape;468;p2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9" name="Google Shape;469;p28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470" name="Google Shape;470;p2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2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2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01" name="Google Shape;501;p3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3" name="Google Shape;503;p3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04" name="Google Shape;504;p3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3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09" name="Google Shape;509;p3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" name="Google Shape;510;p3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11" name="Google Shape;511;p3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14" name="Google Shape;514;p30"/>
          <p:cNvSpPr txBox="1">
            <a:spLocks noGrp="1"/>
          </p:cNvSpPr>
          <p:nvPr>
            <p:ph type="ctrTitle"/>
          </p:nvPr>
        </p:nvSpPr>
        <p:spPr>
          <a:xfrm>
            <a:off x="4572196" y="993025"/>
            <a:ext cx="3852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subTitle" idx="1"/>
          </p:nvPr>
        </p:nvSpPr>
        <p:spPr>
          <a:xfrm>
            <a:off x="4850896" y="18753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6" name="Google Shape;516;p30"/>
          <p:cNvSpPr txBox="1"/>
          <p:nvPr/>
        </p:nvSpPr>
        <p:spPr>
          <a:xfrm>
            <a:off x="4572000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4643300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3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20" name="Google Shape;520;p3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2" name="Google Shape;522;p3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23" name="Google Shape;523;p3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" name="Google Shape;527;p3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28" name="Google Shape;528;p3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9" name="Google Shape;529;p3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30" name="Google Shape;530;p3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3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3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31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534" name="Google Shape;534;p31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535" name="Google Shape;535;p31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7" name="Google Shape;537;p31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538" name="Google Shape;538;p31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31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31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1" name="Google Shape;541;p31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542" name="Google Shape;542;p31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4" name="Google Shape;544;p31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545" name="Google Shape;545;p31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31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31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8" name="Google Shape;548;p31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549" name="Google Shape;549;p31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31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552" name="Google Shape;552;p31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31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31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2038439" y="258000"/>
            <a:ext cx="5082995" cy="4627500"/>
            <a:chOff x="3704375" y="258050"/>
            <a:chExt cx="5082995" cy="4627500"/>
          </a:xfrm>
        </p:grpSpPr>
        <p:sp>
          <p:nvSpPr>
            <p:cNvPr id="22" name="Google Shape;22;p3"/>
            <p:cNvSpPr/>
            <p:nvPr/>
          </p:nvSpPr>
          <p:spPr>
            <a:xfrm>
              <a:off x="3704375" y="258050"/>
              <a:ext cx="50820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705370" y="258050"/>
              <a:ext cx="50820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 rot="10800000" flipH="1">
              <a:off x="5829576" y="4657459"/>
              <a:ext cx="825589" cy="93999"/>
              <a:chOff x="5718423" y="809024"/>
              <a:chExt cx="830071" cy="945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>
              <a:off x="3932900" y="407050"/>
              <a:ext cx="4491000" cy="262500"/>
              <a:chOff x="3646108" y="393414"/>
              <a:chExt cx="4491000" cy="2625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3646108" y="3934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31;p3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32" name="Google Shape;32;p3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3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3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57" name="Google Shape;557;p3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9" name="Google Shape;559;p3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60" name="Google Shape;560;p3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3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65" name="Google Shape;565;p3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6" name="Google Shape;566;p3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67" name="Google Shape;567;p3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3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3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0" name="Google Shape;570;p32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571" name="Google Shape;571;p32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" name="Google Shape;573;p3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74" name="Google Shape;574;p3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5" name="Google Shape;575;p3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76" name="Google Shape;576;p3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9" name="Google Shape;579;p32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580" name="Google Shape;580;p32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583" name="Google Shape;583;p3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88" name="Google Shape;588;p3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0" name="Google Shape;590;p3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91" name="Google Shape;591;p3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96" name="Google Shape;596;p3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3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98" name="Google Shape;598;p3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3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3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01" name="Google Shape;601;p33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602" name="Google Shape;602;p33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4" name="Google Shape;604;p3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605" name="Google Shape;605;p3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8" name="Google Shape;608;p33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609" name="Google Shape;609;p33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33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612" name="Google Shape;612;p33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3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17" name="Google Shape;617;p3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9" name="Google Shape;619;p34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20" name="Google Shape;620;p3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4" name="Google Shape;624;p3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25" name="Google Shape;625;p3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6" name="Google Shape;626;p3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27" name="Google Shape;627;p3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0" name="Google Shape;630;p34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631" name="Google Shape;631;p34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34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634" name="Google Shape;634;p34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4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4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7" name="Google Shape;637;p34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638" name="Google Shape;638;p34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" name="Google Shape;640;p34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641" name="Google Shape;641;p34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4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4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" name="Google Shape;644;p34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645" name="Google Shape;645;p34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34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648" name="Google Shape;648;p34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4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4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7" name="Google Shape;57;p5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5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0" name="Google Shape;60;p5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66;p5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7" name="Google Shape;67;p5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1"/>
          </p:nvPr>
        </p:nvSpPr>
        <p:spPr>
          <a:xfrm>
            <a:off x="1987512" y="3526750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2"/>
          </p:nvPr>
        </p:nvSpPr>
        <p:spPr>
          <a:xfrm>
            <a:off x="5297750" y="3526752"/>
            <a:ext cx="1857000" cy="8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3"/>
          </p:nvPr>
        </p:nvSpPr>
        <p:spPr>
          <a:xfrm>
            <a:off x="1987512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4"/>
          </p:nvPr>
        </p:nvSpPr>
        <p:spPr>
          <a:xfrm>
            <a:off x="5297750" y="3102825"/>
            <a:ext cx="1857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77" name="Google Shape;77;p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6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80" name="Google Shape;80;p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6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6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6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3" name="Google Shape;93;p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95;p7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6" name="Google Shape;96;p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1" name="Google Shape;101;p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7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3" name="Google Shape;103;p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3251400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8"/>
          <p:cNvGrpSpPr/>
          <p:nvPr/>
        </p:nvGrpSpPr>
        <p:grpSpPr>
          <a:xfrm>
            <a:off x="1132541" y="872113"/>
            <a:ext cx="6880552" cy="3180876"/>
            <a:chOff x="358350" y="258050"/>
            <a:chExt cx="8428950" cy="3896700"/>
          </a:xfrm>
        </p:grpSpPr>
        <p:sp>
          <p:nvSpPr>
            <p:cNvPr id="110" name="Google Shape;110;p8"/>
            <p:cNvSpPr/>
            <p:nvPr/>
          </p:nvSpPr>
          <p:spPr>
            <a:xfrm>
              <a:off x="358350" y="258050"/>
              <a:ext cx="8427300" cy="38967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60000" y="258050"/>
              <a:ext cx="8427300" cy="38967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" name="Google Shape;113;p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" name="Google Shape;114;p8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5" name="Google Shape;115;p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10800000" flipH="1">
            <a:off x="4163640" y="3895409"/>
            <a:ext cx="825589" cy="93999"/>
            <a:chOff x="5718423" y="809024"/>
            <a:chExt cx="830071" cy="94500"/>
          </a:xfrm>
        </p:grpSpPr>
        <p:sp>
          <p:nvSpPr>
            <p:cNvPr id="120" name="Google Shape;120;p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26" name="Google Shape;126;p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29" name="Google Shape;129;p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33;p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34" name="Google Shape;134;p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36" name="Google Shape;136;p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1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892810" y="3310675"/>
            <a:ext cx="3793800" cy="95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68" r:id="rId16"/>
    <p:sldLayoutId id="2147483674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CNU6ZMXfhH7IPry9XTVMV5/Graducation-project?node-id=0%3A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 txBox="1">
            <a:spLocks noGrp="1"/>
          </p:cNvSpPr>
          <p:nvPr>
            <p:ph type="ctrTitle"/>
          </p:nvPr>
        </p:nvSpPr>
        <p:spPr>
          <a:xfrm>
            <a:off x="527644" y="1002277"/>
            <a:ext cx="4121627" cy="560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Graduation Project Report</a:t>
            </a:r>
            <a:endParaRPr sz="2000" dirty="0"/>
          </a:p>
        </p:txBody>
      </p:sp>
      <p:sp>
        <p:nvSpPr>
          <p:cNvPr id="662" name="Google Shape;662;p38"/>
          <p:cNvSpPr/>
          <p:nvPr/>
        </p:nvSpPr>
        <p:spPr>
          <a:xfrm>
            <a:off x="630171" y="4214284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38"/>
          <p:cNvGrpSpPr/>
          <p:nvPr/>
        </p:nvGrpSpPr>
        <p:grpSpPr>
          <a:xfrm>
            <a:off x="4816755" y="1104475"/>
            <a:ext cx="3596049" cy="3208625"/>
            <a:chOff x="720000" y="1104475"/>
            <a:chExt cx="3596049" cy="3208625"/>
          </a:xfrm>
        </p:grpSpPr>
        <p:sp>
          <p:nvSpPr>
            <p:cNvPr id="665" name="Google Shape;665;p38"/>
            <p:cNvSpPr/>
            <p:nvPr/>
          </p:nvSpPr>
          <p:spPr>
            <a:xfrm>
              <a:off x="947812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889194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888551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929580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974508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1019436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956950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2" name="Google Shape;672;p38"/>
            <p:cNvGrpSpPr/>
            <p:nvPr/>
          </p:nvGrpSpPr>
          <p:grpSpPr>
            <a:xfrm>
              <a:off x="2317875" y="3150775"/>
              <a:ext cx="707500" cy="356921"/>
              <a:chOff x="2317875" y="3150775"/>
              <a:chExt cx="707500" cy="356921"/>
            </a:xfrm>
          </p:grpSpPr>
          <p:sp>
            <p:nvSpPr>
              <p:cNvPr id="673" name="Google Shape;673;p38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" name="Google Shape;674;p38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675" name="Google Shape;675;p38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38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38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8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79" name="Google Shape;679;p38"/>
            <p:cNvGrpSpPr/>
            <p:nvPr/>
          </p:nvGrpSpPr>
          <p:grpSpPr>
            <a:xfrm>
              <a:off x="3102825" y="3150775"/>
              <a:ext cx="707500" cy="356921"/>
              <a:chOff x="3102825" y="3150775"/>
              <a:chExt cx="707500" cy="356921"/>
            </a:xfrm>
          </p:grpSpPr>
          <p:sp>
            <p:nvSpPr>
              <p:cNvPr id="680" name="Google Shape;680;p38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8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8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8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" name="Google Shape;684;p38"/>
            <p:cNvGrpSpPr/>
            <p:nvPr/>
          </p:nvGrpSpPr>
          <p:grpSpPr>
            <a:xfrm>
              <a:off x="2317884" y="2097213"/>
              <a:ext cx="1514782" cy="1006855"/>
              <a:chOff x="4981963" y="3755000"/>
              <a:chExt cx="1001575" cy="735575"/>
            </a:xfrm>
          </p:grpSpPr>
          <p:sp>
            <p:nvSpPr>
              <p:cNvPr id="685" name="Google Shape;685;p38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8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8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9" name="Google Shape;689;p38"/>
            <p:cNvSpPr/>
            <p:nvPr/>
          </p:nvSpPr>
          <p:spPr>
            <a:xfrm>
              <a:off x="1150100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0" name="Google Shape;690;p38"/>
            <p:cNvGrpSpPr/>
            <p:nvPr/>
          </p:nvGrpSpPr>
          <p:grpSpPr>
            <a:xfrm>
              <a:off x="1902338" y="1884550"/>
              <a:ext cx="707500" cy="707475"/>
              <a:chOff x="5921438" y="1923500"/>
              <a:chExt cx="707500" cy="707475"/>
            </a:xfrm>
          </p:grpSpPr>
          <p:sp>
            <p:nvSpPr>
              <p:cNvPr id="691" name="Google Shape;691;p38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8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8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4" name="Google Shape;694;p38"/>
            <p:cNvSpPr/>
            <p:nvPr/>
          </p:nvSpPr>
          <p:spPr>
            <a:xfrm>
              <a:off x="3133976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5" name="Google Shape;695;p38"/>
            <p:cNvGrpSpPr/>
            <p:nvPr/>
          </p:nvGrpSpPr>
          <p:grpSpPr>
            <a:xfrm>
              <a:off x="2820692" y="2127681"/>
              <a:ext cx="560809" cy="513696"/>
              <a:chOff x="2820743" y="2218101"/>
              <a:chExt cx="814064" cy="745676"/>
            </a:xfrm>
          </p:grpSpPr>
          <p:sp>
            <p:nvSpPr>
              <p:cNvPr id="696" name="Google Shape;696;p38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8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8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8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8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8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2" name="Google Shape;702;p38"/>
            <p:cNvGrpSpPr/>
            <p:nvPr/>
          </p:nvGrpSpPr>
          <p:grpSpPr>
            <a:xfrm>
              <a:off x="2597100" y="1446700"/>
              <a:ext cx="1718949" cy="389816"/>
              <a:chOff x="6153850" y="1669725"/>
              <a:chExt cx="1718949" cy="389816"/>
            </a:xfrm>
          </p:grpSpPr>
          <p:sp>
            <p:nvSpPr>
              <p:cNvPr id="703" name="Google Shape;703;p38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8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8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8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8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8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38"/>
            <p:cNvGrpSpPr/>
            <p:nvPr/>
          </p:nvGrpSpPr>
          <p:grpSpPr>
            <a:xfrm>
              <a:off x="1196892" y="1384678"/>
              <a:ext cx="459836" cy="389787"/>
              <a:chOff x="5215992" y="1423628"/>
              <a:chExt cx="459836" cy="389787"/>
            </a:xfrm>
          </p:grpSpPr>
          <p:sp>
            <p:nvSpPr>
              <p:cNvPr id="710" name="Google Shape;710;p38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8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2" name="Google Shape;712;p38"/>
            <p:cNvGrpSpPr/>
            <p:nvPr/>
          </p:nvGrpSpPr>
          <p:grpSpPr>
            <a:xfrm>
              <a:off x="2037775" y="1282487"/>
              <a:ext cx="436632" cy="284986"/>
              <a:chOff x="4842900" y="2922987"/>
              <a:chExt cx="436632" cy="284986"/>
            </a:xfrm>
          </p:grpSpPr>
          <p:sp>
            <p:nvSpPr>
              <p:cNvPr id="713" name="Google Shape;713;p38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8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8"/>
            <p:cNvGrpSpPr/>
            <p:nvPr/>
          </p:nvGrpSpPr>
          <p:grpSpPr>
            <a:xfrm>
              <a:off x="2474409" y="3364761"/>
              <a:ext cx="767400" cy="767700"/>
              <a:chOff x="3375684" y="2512136"/>
              <a:chExt cx="767400" cy="767700"/>
            </a:xfrm>
          </p:grpSpPr>
          <p:sp>
            <p:nvSpPr>
              <p:cNvPr id="716" name="Google Shape;716;p38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7" name="Google Shape;717;p38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718" name="Google Shape;718;p38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38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38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21" name="Google Shape;721;p38"/>
            <p:cNvGrpSpPr/>
            <p:nvPr/>
          </p:nvGrpSpPr>
          <p:grpSpPr>
            <a:xfrm>
              <a:off x="720000" y="1104475"/>
              <a:ext cx="3485100" cy="3208625"/>
              <a:chOff x="2673575" y="1252600"/>
              <a:chExt cx="3485100" cy="3208625"/>
            </a:xfrm>
          </p:grpSpPr>
          <p:sp>
            <p:nvSpPr>
              <p:cNvPr id="722" name="Google Shape;722;p38"/>
              <p:cNvSpPr/>
              <p:nvPr/>
            </p:nvSpPr>
            <p:spPr>
              <a:xfrm>
                <a:off x="5802250" y="4105575"/>
                <a:ext cx="356425" cy="355650"/>
              </a:xfrm>
              <a:custGeom>
                <a:avLst/>
                <a:gdLst/>
                <a:ahLst/>
                <a:cxnLst/>
                <a:rect l="l" t="t" r="r" b="b"/>
                <a:pathLst>
                  <a:path w="14257" h="14226" extrusionOk="0">
                    <a:moveTo>
                      <a:pt x="7160" y="4895"/>
                    </a:moveTo>
                    <a:cubicBezTo>
                      <a:pt x="8066" y="4895"/>
                      <a:pt x="8891" y="5467"/>
                      <a:pt x="9180" y="6383"/>
                    </a:cubicBezTo>
                    <a:cubicBezTo>
                      <a:pt x="9575" y="7508"/>
                      <a:pt x="8967" y="8724"/>
                      <a:pt x="7812" y="9119"/>
                    </a:cubicBezTo>
                    <a:cubicBezTo>
                      <a:pt x="7591" y="9191"/>
                      <a:pt x="7367" y="9225"/>
                      <a:pt x="7145" y="9225"/>
                    </a:cubicBezTo>
                    <a:cubicBezTo>
                      <a:pt x="6241" y="9225"/>
                      <a:pt x="5394" y="8655"/>
                      <a:pt x="5077" y="7751"/>
                    </a:cubicBezTo>
                    <a:cubicBezTo>
                      <a:pt x="4712" y="6596"/>
                      <a:pt x="5320" y="5380"/>
                      <a:pt x="6444" y="5016"/>
                    </a:cubicBezTo>
                    <a:cubicBezTo>
                      <a:pt x="6683" y="4934"/>
                      <a:pt x="6924" y="4895"/>
                      <a:pt x="7160" y="4895"/>
                    </a:cubicBezTo>
                    <a:close/>
                    <a:moveTo>
                      <a:pt x="6080" y="0"/>
                    </a:moveTo>
                    <a:lnTo>
                      <a:pt x="3526" y="851"/>
                    </a:lnTo>
                    <a:lnTo>
                      <a:pt x="4226" y="2827"/>
                    </a:lnTo>
                    <a:cubicBezTo>
                      <a:pt x="3830" y="3101"/>
                      <a:pt x="3526" y="3374"/>
                      <a:pt x="3222" y="3709"/>
                    </a:cubicBezTo>
                    <a:lnTo>
                      <a:pt x="1368" y="2797"/>
                    </a:lnTo>
                    <a:lnTo>
                      <a:pt x="183" y="5228"/>
                    </a:lnTo>
                    <a:lnTo>
                      <a:pt x="2037" y="6140"/>
                    </a:lnTo>
                    <a:cubicBezTo>
                      <a:pt x="1976" y="6566"/>
                      <a:pt x="1946" y="7022"/>
                      <a:pt x="1976" y="7478"/>
                    </a:cubicBezTo>
                    <a:lnTo>
                      <a:pt x="0" y="8146"/>
                    </a:lnTo>
                    <a:lnTo>
                      <a:pt x="852" y="10700"/>
                    </a:lnTo>
                    <a:lnTo>
                      <a:pt x="2827" y="10031"/>
                    </a:lnTo>
                    <a:cubicBezTo>
                      <a:pt x="3101" y="10396"/>
                      <a:pt x="3374" y="10700"/>
                      <a:pt x="3709" y="11004"/>
                    </a:cubicBezTo>
                    <a:lnTo>
                      <a:pt x="2797" y="12858"/>
                    </a:lnTo>
                    <a:lnTo>
                      <a:pt x="5229" y="14043"/>
                    </a:lnTo>
                    <a:lnTo>
                      <a:pt x="6140" y="12189"/>
                    </a:lnTo>
                    <a:cubicBezTo>
                      <a:pt x="6441" y="12232"/>
                      <a:pt x="6757" y="12275"/>
                      <a:pt x="7078" y="12275"/>
                    </a:cubicBezTo>
                    <a:cubicBezTo>
                      <a:pt x="7211" y="12275"/>
                      <a:pt x="7344" y="12268"/>
                      <a:pt x="7478" y="12250"/>
                    </a:cubicBezTo>
                    <a:lnTo>
                      <a:pt x="8147" y="14225"/>
                    </a:lnTo>
                    <a:lnTo>
                      <a:pt x="10700" y="13374"/>
                    </a:lnTo>
                    <a:lnTo>
                      <a:pt x="10031" y="11399"/>
                    </a:lnTo>
                    <a:cubicBezTo>
                      <a:pt x="10396" y="11125"/>
                      <a:pt x="10700" y="10852"/>
                      <a:pt x="11004" y="10517"/>
                    </a:cubicBezTo>
                    <a:lnTo>
                      <a:pt x="12858" y="11429"/>
                    </a:lnTo>
                    <a:lnTo>
                      <a:pt x="14043" y="8997"/>
                    </a:lnTo>
                    <a:lnTo>
                      <a:pt x="12189" y="8086"/>
                    </a:lnTo>
                    <a:cubicBezTo>
                      <a:pt x="12280" y="7660"/>
                      <a:pt x="12311" y="7204"/>
                      <a:pt x="12280" y="6748"/>
                    </a:cubicBezTo>
                    <a:lnTo>
                      <a:pt x="14256" y="6079"/>
                    </a:lnTo>
                    <a:lnTo>
                      <a:pt x="13375" y="3526"/>
                    </a:lnTo>
                    <a:lnTo>
                      <a:pt x="11399" y="4195"/>
                    </a:lnTo>
                    <a:cubicBezTo>
                      <a:pt x="11125" y="3830"/>
                      <a:pt x="10852" y="3526"/>
                      <a:pt x="10517" y="3222"/>
                    </a:cubicBezTo>
                    <a:lnTo>
                      <a:pt x="11429" y="1368"/>
                    </a:lnTo>
                    <a:lnTo>
                      <a:pt x="8998" y="183"/>
                    </a:lnTo>
                    <a:lnTo>
                      <a:pt x="8086" y="2037"/>
                    </a:lnTo>
                    <a:cubicBezTo>
                      <a:pt x="7785" y="1994"/>
                      <a:pt x="7469" y="1951"/>
                      <a:pt x="7148" y="1951"/>
                    </a:cubicBezTo>
                    <a:cubicBezTo>
                      <a:pt x="7015" y="1951"/>
                      <a:pt x="6882" y="1958"/>
                      <a:pt x="6748" y="1976"/>
                    </a:cubicBez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8"/>
              <p:cNvSpPr/>
              <p:nvPr/>
            </p:nvSpPr>
            <p:spPr>
              <a:xfrm>
                <a:off x="2673575" y="1252600"/>
                <a:ext cx="250775" cy="250775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10031" extrusionOk="0">
                    <a:moveTo>
                      <a:pt x="5047" y="3455"/>
                    </a:moveTo>
                    <a:cubicBezTo>
                      <a:pt x="5309" y="3455"/>
                      <a:pt x="5573" y="3526"/>
                      <a:pt x="5806" y="3678"/>
                    </a:cubicBezTo>
                    <a:cubicBezTo>
                      <a:pt x="6535" y="4134"/>
                      <a:pt x="6778" y="5046"/>
                      <a:pt x="6353" y="5775"/>
                    </a:cubicBezTo>
                    <a:cubicBezTo>
                      <a:pt x="6074" y="6254"/>
                      <a:pt x="5572" y="6523"/>
                      <a:pt x="5055" y="6523"/>
                    </a:cubicBezTo>
                    <a:cubicBezTo>
                      <a:pt x="4783" y="6523"/>
                      <a:pt x="4507" y="6449"/>
                      <a:pt x="4256" y="6292"/>
                    </a:cubicBezTo>
                    <a:cubicBezTo>
                      <a:pt x="3526" y="5897"/>
                      <a:pt x="3283" y="4924"/>
                      <a:pt x="3739" y="4225"/>
                    </a:cubicBezTo>
                    <a:cubicBezTo>
                      <a:pt x="4002" y="3739"/>
                      <a:pt x="4522" y="3455"/>
                      <a:pt x="5047" y="3455"/>
                    </a:cubicBezTo>
                    <a:close/>
                    <a:moveTo>
                      <a:pt x="4681" y="0"/>
                    </a:moveTo>
                    <a:lnTo>
                      <a:pt x="2857" y="456"/>
                    </a:lnTo>
                    <a:lnTo>
                      <a:pt x="3222" y="1854"/>
                    </a:lnTo>
                    <a:cubicBezTo>
                      <a:pt x="2979" y="2006"/>
                      <a:pt x="2705" y="2189"/>
                      <a:pt x="2462" y="2432"/>
                    </a:cubicBezTo>
                    <a:lnTo>
                      <a:pt x="1216" y="1672"/>
                    </a:lnTo>
                    <a:lnTo>
                      <a:pt x="274" y="3313"/>
                    </a:lnTo>
                    <a:lnTo>
                      <a:pt x="1520" y="4073"/>
                    </a:lnTo>
                    <a:cubicBezTo>
                      <a:pt x="1459" y="4377"/>
                      <a:pt x="1398" y="4681"/>
                      <a:pt x="1398" y="4985"/>
                    </a:cubicBezTo>
                    <a:lnTo>
                      <a:pt x="0" y="5350"/>
                    </a:lnTo>
                    <a:lnTo>
                      <a:pt x="456" y="7173"/>
                    </a:lnTo>
                    <a:lnTo>
                      <a:pt x="1854" y="6809"/>
                    </a:lnTo>
                    <a:cubicBezTo>
                      <a:pt x="2006" y="7052"/>
                      <a:pt x="2189" y="7325"/>
                      <a:pt x="2432" y="7569"/>
                    </a:cubicBezTo>
                    <a:lnTo>
                      <a:pt x="1672" y="8815"/>
                    </a:lnTo>
                    <a:lnTo>
                      <a:pt x="3313" y="9757"/>
                    </a:lnTo>
                    <a:lnTo>
                      <a:pt x="4073" y="8511"/>
                    </a:lnTo>
                    <a:cubicBezTo>
                      <a:pt x="4377" y="8572"/>
                      <a:pt x="4681" y="8632"/>
                      <a:pt x="4985" y="8632"/>
                    </a:cubicBezTo>
                    <a:lnTo>
                      <a:pt x="5350" y="10031"/>
                    </a:lnTo>
                    <a:lnTo>
                      <a:pt x="7174" y="9575"/>
                    </a:lnTo>
                    <a:lnTo>
                      <a:pt x="6809" y="8176"/>
                    </a:lnTo>
                    <a:cubicBezTo>
                      <a:pt x="7052" y="8024"/>
                      <a:pt x="7326" y="7812"/>
                      <a:pt x="7569" y="7599"/>
                    </a:cubicBezTo>
                    <a:lnTo>
                      <a:pt x="8815" y="8359"/>
                    </a:lnTo>
                    <a:lnTo>
                      <a:pt x="9757" y="6717"/>
                    </a:lnTo>
                    <a:lnTo>
                      <a:pt x="8511" y="5958"/>
                    </a:lnTo>
                    <a:cubicBezTo>
                      <a:pt x="8572" y="5654"/>
                      <a:pt x="8633" y="5350"/>
                      <a:pt x="8633" y="5046"/>
                    </a:cubicBezTo>
                    <a:lnTo>
                      <a:pt x="10031" y="4681"/>
                    </a:lnTo>
                    <a:lnTo>
                      <a:pt x="9575" y="2857"/>
                    </a:lnTo>
                    <a:lnTo>
                      <a:pt x="8177" y="3222"/>
                    </a:lnTo>
                    <a:cubicBezTo>
                      <a:pt x="8025" y="2948"/>
                      <a:pt x="7842" y="2705"/>
                      <a:pt x="7599" y="2462"/>
                    </a:cubicBezTo>
                    <a:lnTo>
                      <a:pt x="8359" y="1216"/>
                    </a:lnTo>
                    <a:lnTo>
                      <a:pt x="6718" y="274"/>
                    </a:lnTo>
                    <a:lnTo>
                      <a:pt x="5958" y="1520"/>
                    </a:lnTo>
                    <a:cubicBezTo>
                      <a:pt x="5654" y="1429"/>
                      <a:pt x="5350" y="1398"/>
                      <a:pt x="5046" y="1398"/>
                    </a:cubicBezTo>
                    <a:lnTo>
                      <a:pt x="46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" name="Google Shape;724;p38"/>
            <p:cNvGrpSpPr/>
            <p:nvPr/>
          </p:nvGrpSpPr>
          <p:grpSpPr>
            <a:xfrm>
              <a:off x="1140000" y="1884550"/>
              <a:ext cx="707500" cy="707475"/>
              <a:chOff x="5146250" y="3137125"/>
              <a:chExt cx="707500" cy="707475"/>
            </a:xfrm>
          </p:grpSpPr>
          <p:sp>
            <p:nvSpPr>
              <p:cNvPr id="725" name="Google Shape;725;p38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8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8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8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8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8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8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8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8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8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8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" name="Google Shape;736;p38"/>
            <p:cNvGrpSpPr/>
            <p:nvPr/>
          </p:nvGrpSpPr>
          <p:grpSpPr>
            <a:xfrm>
              <a:off x="1399112" y="2789445"/>
              <a:ext cx="622391" cy="623829"/>
              <a:chOff x="5096713" y="3964200"/>
              <a:chExt cx="324500" cy="325250"/>
            </a:xfrm>
          </p:grpSpPr>
          <p:sp>
            <p:nvSpPr>
              <p:cNvPr id="737" name="Google Shape;737;p38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8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8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8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8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2" name="Google Shape;742;p38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743" name="Google Shape;743;p38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661;p38">
            <a:extLst>
              <a:ext uri="{FF2B5EF4-FFF2-40B4-BE49-F238E27FC236}">
                <a16:creationId xmlns:a16="http://schemas.microsoft.com/office/drawing/2014/main" id="{8F6A3D8E-A184-43B1-81A5-0D831D14A5DD}"/>
              </a:ext>
            </a:extLst>
          </p:cNvPr>
          <p:cNvSpPr txBox="1">
            <a:spLocks/>
          </p:cNvSpPr>
          <p:nvPr/>
        </p:nvSpPr>
        <p:spPr>
          <a:xfrm>
            <a:off x="340915" y="1682595"/>
            <a:ext cx="4667291" cy="101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"/>
              <a:buNone/>
              <a:defRPr sz="54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FF0000"/>
                </a:solidFill>
              </a:rPr>
              <a:t>Subject: </a:t>
            </a:r>
          </a:p>
          <a:p>
            <a:pPr algn="ctr"/>
            <a:r>
              <a:rPr lang="en-US" sz="1600" b="0" dirty="0"/>
              <a:t>Building an online e-commerce website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9E860-A4F3-48FB-9AE0-19ABC9FA66CC}"/>
              </a:ext>
            </a:extLst>
          </p:cNvPr>
          <p:cNvSpPr txBox="1"/>
          <p:nvPr/>
        </p:nvSpPr>
        <p:spPr>
          <a:xfrm>
            <a:off x="599933" y="2829083"/>
            <a:ext cx="81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Tutor: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679E3D0-196C-4B49-9648-2A47B411B90D}"/>
              </a:ext>
            </a:extLst>
          </p:cNvPr>
          <p:cNvSpPr txBox="1"/>
          <p:nvPr/>
        </p:nvSpPr>
        <p:spPr>
          <a:xfrm>
            <a:off x="2005364" y="2821204"/>
            <a:ext cx="198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Nguyễn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Cường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0AD02D-FC1E-4796-BA68-0F4C1549635C}"/>
              </a:ext>
            </a:extLst>
          </p:cNvPr>
          <p:cNvSpPr txBox="1"/>
          <p:nvPr/>
        </p:nvSpPr>
        <p:spPr>
          <a:xfrm>
            <a:off x="599932" y="3302510"/>
            <a:ext cx="1052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Perform: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7B4A5A-CE7E-4D01-90A0-5997F24F5E11}"/>
              </a:ext>
            </a:extLst>
          </p:cNvPr>
          <p:cNvSpPr txBox="1"/>
          <p:nvPr/>
        </p:nvSpPr>
        <p:spPr>
          <a:xfrm>
            <a:off x="591157" y="3785314"/>
            <a:ext cx="81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Class: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6F60C4C-997A-4159-8ADF-3D5B8F64F5ED}"/>
              </a:ext>
            </a:extLst>
          </p:cNvPr>
          <p:cNvSpPr txBox="1"/>
          <p:nvPr/>
        </p:nvSpPr>
        <p:spPr>
          <a:xfrm>
            <a:off x="2021870" y="3302908"/>
            <a:ext cx="10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Group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57676F5-7787-471C-BADC-936A956E737E}"/>
              </a:ext>
            </a:extLst>
          </p:cNvPr>
          <p:cNvSpPr txBox="1"/>
          <p:nvPr/>
        </p:nvSpPr>
        <p:spPr>
          <a:xfrm>
            <a:off x="2054564" y="3803561"/>
            <a:ext cx="1646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BHAF2005-2.1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54"/>
          <p:cNvGrpSpPr/>
          <p:nvPr/>
        </p:nvGrpSpPr>
        <p:grpSpPr>
          <a:xfrm>
            <a:off x="952499" y="1418400"/>
            <a:ext cx="7240638" cy="3108284"/>
            <a:chOff x="952499" y="1418400"/>
            <a:chExt cx="7240638" cy="3108284"/>
          </a:xfrm>
        </p:grpSpPr>
        <p:grpSp>
          <p:nvGrpSpPr>
            <p:cNvPr id="1315" name="Google Shape;1315;p54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316" name="Google Shape;1316;p54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4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8" name="Google Shape;1318;p54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319" name="Google Shape;1319;p54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54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54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2" name="Google Shape;1322;p54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323" name="Google Shape;1323;p54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4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5" name="Google Shape;1325;p54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326" name="Google Shape;1326;p54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54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54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9" name="Google Shape;1329;p54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330" name="Google Shape;1330;p54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4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2" name="Google Shape;1332;p54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333" name="Google Shape;1333;p54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54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54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8" name="Google Shape;1338;p54"/>
          <p:cNvSpPr/>
          <p:nvPr/>
        </p:nvSpPr>
        <p:spPr>
          <a:xfrm>
            <a:off x="6068152" y="4072670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4EB3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39" name="Google Shape;1339;p54"/>
          <p:cNvGraphicFramePr/>
          <p:nvPr>
            <p:extLst>
              <p:ext uri="{D42A27DB-BD31-4B8C-83A1-F6EECF244321}">
                <p14:modId xmlns:p14="http://schemas.microsoft.com/office/powerpoint/2010/main" val="3018752353"/>
              </p:ext>
            </p:extLst>
          </p:nvPr>
        </p:nvGraphicFramePr>
        <p:xfrm>
          <a:off x="952500" y="1727242"/>
          <a:ext cx="2290400" cy="1846968"/>
        </p:xfrm>
        <a:graphic>
          <a:graphicData uri="http://schemas.openxmlformats.org/drawingml/2006/table">
            <a:tbl>
              <a:tblPr>
                <a:noFill/>
                <a:tableStyleId>{FF28CC0C-C106-49EF-A8A4-4F738FE6A373}</a:tableStyleId>
              </a:tblPr>
              <a:tblGrid>
                <a:gridCol w="229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Guest</a:t>
                      </a:r>
                      <a:endParaRPr sz="3000" b="1" dirty="0"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icksand"/>
                        <a:buNone/>
                      </a:pP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40" name="Google Shape;1340;p54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functions</a:t>
            </a:r>
            <a:endParaRPr dirty="0"/>
          </a:p>
        </p:txBody>
      </p:sp>
      <p:graphicFrame>
        <p:nvGraphicFramePr>
          <p:cNvPr id="1341" name="Google Shape;1341;p54"/>
          <p:cNvGraphicFramePr/>
          <p:nvPr>
            <p:extLst>
              <p:ext uri="{D42A27DB-BD31-4B8C-83A1-F6EECF244321}">
                <p14:modId xmlns:p14="http://schemas.microsoft.com/office/powerpoint/2010/main" val="4210514176"/>
              </p:ext>
            </p:extLst>
          </p:nvPr>
        </p:nvGraphicFramePr>
        <p:xfrm>
          <a:off x="3427425" y="1727243"/>
          <a:ext cx="2290400" cy="1846968"/>
        </p:xfrm>
        <a:graphic>
          <a:graphicData uri="http://schemas.openxmlformats.org/drawingml/2006/table">
            <a:tbl>
              <a:tblPr>
                <a:noFill/>
                <a:tableStyleId>{FF28CC0C-C106-49EF-A8A4-4F738FE6A373}</a:tableStyleId>
              </a:tblPr>
              <a:tblGrid>
                <a:gridCol w="229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Customer</a:t>
                      </a:r>
                      <a:endParaRPr sz="3000" b="1" dirty="0"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46304" lvl="0" indent="-189484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icksand"/>
                        <a:buChar char="●"/>
                      </a:pP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42" name="Google Shape;1342;p54"/>
          <p:cNvGraphicFramePr/>
          <p:nvPr>
            <p:extLst>
              <p:ext uri="{D42A27DB-BD31-4B8C-83A1-F6EECF244321}">
                <p14:modId xmlns:p14="http://schemas.microsoft.com/office/powerpoint/2010/main" val="1342576163"/>
              </p:ext>
            </p:extLst>
          </p:nvPr>
        </p:nvGraphicFramePr>
        <p:xfrm>
          <a:off x="5901125" y="1727243"/>
          <a:ext cx="2290375" cy="1846968"/>
        </p:xfrm>
        <a:graphic>
          <a:graphicData uri="http://schemas.openxmlformats.org/drawingml/2006/table">
            <a:tbl>
              <a:tblPr>
                <a:noFill/>
                <a:tableStyleId>{FF28CC0C-C106-49EF-A8A4-4F738FE6A373}</a:tableStyleId>
              </a:tblPr>
              <a:tblGrid>
                <a:gridCol w="229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9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Admin</a:t>
                      </a:r>
                      <a:endParaRPr sz="3000" b="1" dirty="0"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859">
                <a:tc>
                  <a:txBody>
                    <a:bodyPr/>
                    <a:lstStyle/>
                    <a:p>
                      <a:pPr marL="146304" lvl="0" indent="-189484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icksand"/>
                        <a:buChar char="●"/>
                      </a:pP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lt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43" name="Google Shape;1343;p54"/>
          <p:cNvGrpSpPr/>
          <p:nvPr/>
        </p:nvGrpSpPr>
        <p:grpSpPr>
          <a:xfrm>
            <a:off x="411550" y="1265100"/>
            <a:ext cx="8137838" cy="2999756"/>
            <a:chOff x="2365125" y="1413225"/>
            <a:chExt cx="8137838" cy="2999756"/>
          </a:xfrm>
        </p:grpSpPr>
        <p:sp>
          <p:nvSpPr>
            <p:cNvPr id="1344" name="Google Shape;1344;p54"/>
            <p:cNvSpPr/>
            <p:nvPr/>
          </p:nvSpPr>
          <p:spPr>
            <a:xfrm>
              <a:off x="2365125" y="4162745"/>
              <a:ext cx="250781" cy="250235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10252188" y="14132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54"/>
          <p:cNvGrpSpPr/>
          <p:nvPr/>
        </p:nvGrpSpPr>
        <p:grpSpPr>
          <a:xfrm>
            <a:off x="730240" y="1938697"/>
            <a:ext cx="432017" cy="300890"/>
            <a:chOff x="607379" y="1306417"/>
            <a:chExt cx="588900" cy="410100"/>
          </a:xfrm>
        </p:grpSpPr>
        <p:sp>
          <p:nvSpPr>
            <p:cNvPr id="1347" name="Google Shape;1347;p54"/>
            <p:cNvSpPr/>
            <p:nvPr/>
          </p:nvSpPr>
          <p:spPr>
            <a:xfrm>
              <a:off x="607379" y="1306417"/>
              <a:ext cx="588900" cy="4101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741635" y="1363294"/>
              <a:ext cx="320384" cy="296369"/>
            </a:xfrm>
            <a:custGeom>
              <a:avLst/>
              <a:gdLst/>
              <a:ahLst/>
              <a:cxnLst/>
              <a:rect l="l" t="t" r="r" b="b"/>
              <a:pathLst>
                <a:path w="11109" h="10279" extrusionOk="0">
                  <a:moveTo>
                    <a:pt x="5554" y="0"/>
                  </a:moveTo>
                  <a:cubicBezTo>
                    <a:pt x="5271" y="0"/>
                    <a:pt x="4987" y="142"/>
                    <a:pt x="4837" y="425"/>
                  </a:cubicBezTo>
                  <a:lnTo>
                    <a:pt x="3803" y="2560"/>
                  </a:lnTo>
                  <a:cubicBezTo>
                    <a:pt x="3703" y="2760"/>
                    <a:pt x="3469" y="2927"/>
                    <a:pt x="3236" y="2961"/>
                  </a:cubicBezTo>
                  <a:lnTo>
                    <a:pt x="901" y="3294"/>
                  </a:lnTo>
                  <a:cubicBezTo>
                    <a:pt x="267" y="3394"/>
                    <a:pt x="0" y="4195"/>
                    <a:pt x="467" y="4628"/>
                  </a:cubicBezTo>
                  <a:lnTo>
                    <a:pt x="2235" y="6296"/>
                  </a:lnTo>
                  <a:cubicBezTo>
                    <a:pt x="2402" y="6530"/>
                    <a:pt x="2469" y="6763"/>
                    <a:pt x="2435" y="7030"/>
                  </a:cubicBezTo>
                  <a:lnTo>
                    <a:pt x="2002" y="9365"/>
                  </a:lnTo>
                  <a:cubicBezTo>
                    <a:pt x="1922" y="9896"/>
                    <a:pt x="2328" y="10279"/>
                    <a:pt x="2783" y="10279"/>
                  </a:cubicBezTo>
                  <a:cubicBezTo>
                    <a:pt x="2900" y="10279"/>
                    <a:pt x="3020" y="10254"/>
                    <a:pt x="3136" y="10199"/>
                  </a:cubicBezTo>
                  <a:lnTo>
                    <a:pt x="5237" y="9098"/>
                  </a:lnTo>
                  <a:cubicBezTo>
                    <a:pt x="5337" y="9032"/>
                    <a:pt x="5462" y="8998"/>
                    <a:pt x="5587" y="8998"/>
                  </a:cubicBezTo>
                  <a:cubicBezTo>
                    <a:pt x="5713" y="8998"/>
                    <a:pt x="5838" y="9032"/>
                    <a:pt x="5938" y="9098"/>
                  </a:cubicBezTo>
                  <a:lnTo>
                    <a:pt x="8006" y="10199"/>
                  </a:lnTo>
                  <a:cubicBezTo>
                    <a:pt x="8120" y="10250"/>
                    <a:pt x="8236" y="10273"/>
                    <a:pt x="8349" y="10273"/>
                  </a:cubicBezTo>
                  <a:cubicBezTo>
                    <a:pt x="8830" y="10273"/>
                    <a:pt x="9248" y="9852"/>
                    <a:pt x="9140" y="9365"/>
                  </a:cubicBezTo>
                  <a:lnTo>
                    <a:pt x="8740" y="7030"/>
                  </a:lnTo>
                  <a:cubicBezTo>
                    <a:pt x="8673" y="6730"/>
                    <a:pt x="8773" y="6463"/>
                    <a:pt x="8940" y="6296"/>
                  </a:cubicBezTo>
                  <a:lnTo>
                    <a:pt x="10641" y="4628"/>
                  </a:lnTo>
                  <a:cubicBezTo>
                    <a:pt x="11108" y="4195"/>
                    <a:pt x="10841" y="3394"/>
                    <a:pt x="10241" y="3294"/>
                  </a:cubicBezTo>
                  <a:lnTo>
                    <a:pt x="7906" y="2961"/>
                  </a:lnTo>
                  <a:cubicBezTo>
                    <a:pt x="7639" y="2927"/>
                    <a:pt x="7439" y="2794"/>
                    <a:pt x="7305" y="2560"/>
                  </a:cubicBezTo>
                  <a:lnTo>
                    <a:pt x="6271" y="425"/>
                  </a:lnTo>
                  <a:cubicBezTo>
                    <a:pt x="6121" y="142"/>
                    <a:pt x="5838" y="0"/>
                    <a:pt x="5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A57543-CD7E-4E43-B193-C7A390FA44C2}"/>
              </a:ext>
            </a:extLst>
          </p:cNvPr>
          <p:cNvSpPr txBox="1"/>
          <p:nvPr/>
        </p:nvSpPr>
        <p:spPr>
          <a:xfrm>
            <a:off x="930443" y="2539299"/>
            <a:ext cx="245024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effectLst/>
                <a:latin typeface="Quicksand" panose="020B0604020202020204" charset="0"/>
                <a:sym typeface="Arial"/>
              </a:rPr>
              <a:t>Purchase goods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effectLst/>
                <a:latin typeface="Quicksand" panose="020B0604020202020204" charset="0"/>
                <a:sym typeface="Arial"/>
              </a:rPr>
              <a:t>Search product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effectLst/>
                <a:latin typeface="Quicksand" panose="020B0604020202020204" charset="0"/>
                <a:sym typeface="Arial"/>
              </a:rPr>
              <a:t>Login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effectLst/>
                <a:latin typeface="Quicksand" panose="020B0604020202020204" charset="0"/>
                <a:sym typeface="Arial"/>
              </a:rPr>
              <a:t>Register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effectLst/>
                <a:latin typeface="Quicksand" panose="020B0604020202020204" charset="0"/>
                <a:sym typeface="Arial"/>
              </a:rPr>
              <a:t>Reset Password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effectLst/>
                <a:latin typeface="Quicksand" panose="020B0604020202020204" charset="0"/>
                <a:sym typeface="Arial"/>
              </a:rPr>
              <a:t>Manage Shopping Cart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effectLst/>
                <a:latin typeface="Quicksand" panose="020B0604020202020204" charset="0"/>
                <a:sym typeface="Arial"/>
              </a:rPr>
              <a:t>See product detail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1AFE19-9C07-4171-BED1-BB55BFB2099F}"/>
              </a:ext>
            </a:extLst>
          </p:cNvPr>
          <p:cNvSpPr txBox="1"/>
          <p:nvPr/>
        </p:nvSpPr>
        <p:spPr>
          <a:xfrm>
            <a:off x="3602947" y="2539299"/>
            <a:ext cx="1991453" cy="1230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Manage profile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Send feedback 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See order history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Product review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Logout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Google Shape;1338;p54">
            <a:extLst>
              <a:ext uri="{FF2B5EF4-FFF2-40B4-BE49-F238E27FC236}">
                <a16:creationId xmlns:a16="http://schemas.microsoft.com/office/drawing/2014/main" id="{F8AC143F-D052-477D-A94A-FDE0D1B882E0}"/>
              </a:ext>
            </a:extLst>
          </p:cNvPr>
          <p:cNvSpPr/>
          <p:nvPr/>
        </p:nvSpPr>
        <p:spPr>
          <a:xfrm>
            <a:off x="3582060" y="4082136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4EB3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38;p54">
            <a:extLst>
              <a:ext uri="{FF2B5EF4-FFF2-40B4-BE49-F238E27FC236}">
                <a16:creationId xmlns:a16="http://schemas.microsoft.com/office/drawing/2014/main" id="{A9AB2A12-5796-49F3-B753-C1441A77D6A8}"/>
              </a:ext>
            </a:extLst>
          </p:cNvPr>
          <p:cNvSpPr/>
          <p:nvPr/>
        </p:nvSpPr>
        <p:spPr>
          <a:xfrm>
            <a:off x="1123448" y="4096007"/>
            <a:ext cx="1952400" cy="338100"/>
          </a:xfrm>
          <a:prstGeom prst="roundRect">
            <a:avLst>
              <a:gd name="adj" fmla="val 50000"/>
            </a:avLst>
          </a:prstGeom>
          <a:solidFill>
            <a:srgbClr val="4EB3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526ED9-0755-424D-9952-6DBD0B05D1CB}"/>
              </a:ext>
            </a:extLst>
          </p:cNvPr>
          <p:cNvSpPr txBox="1"/>
          <p:nvPr/>
        </p:nvSpPr>
        <p:spPr>
          <a:xfrm>
            <a:off x="5835747" y="2381245"/>
            <a:ext cx="2775732" cy="1691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Manage Product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Manage Category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Manage Manufacturer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Manage User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Manage Rating/Review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Manage Order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Quicksand" panose="020B0604020202020204" charset="0"/>
                <a:ea typeface="DengXian" panose="02010600030101010101" pitchFamily="2" charset="-122"/>
                <a:cs typeface="Calibri" panose="020F0502020204030204" pitchFamily="34" charset="0"/>
              </a:rPr>
              <a:t>Manage feedback</a:t>
            </a:r>
            <a:endParaRPr lang="en-US" dirty="0">
              <a:solidFill>
                <a:schemeClr val="tx1"/>
              </a:solidFill>
              <a:effectLst/>
              <a:latin typeface="Quicksand" panose="020B060402020202020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8345B77-5854-4756-B179-0E4A0875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76" y="0"/>
            <a:ext cx="6766200" cy="5055855"/>
          </a:xfrm>
          <a:prstGeom prst="rect">
            <a:avLst/>
          </a:prstGeom>
        </p:spPr>
      </p:pic>
      <p:grpSp>
        <p:nvGrpSpPr>
          <p:cNvPr id="976" name="Google Shape;976;p46"/>
          <p:cNvGrpSpPr/>
          <p:nvPr/>
        </p:nvGrpSpPr>
        <p:grpSpPr>
          <a:xfrm>
            <a:off x="86400" y="1947391"/>
            <a:ext cx="2289094" cy="956832"/>
            <a:chOff x="3704375" y="2814064"/>
            <a:chExt cx="4955787" cy="2071500"/>
          </a:xfrm>
        </p:grpSpPr>
        <p:sp>
          <p:nvSpPr>
            <p:cNvPr id="977" name="Google Shape;977;p46"/>
            <p:cNvSpPr/>
            <p:nvPr/>
          </p:nvSpPr>
          <p:spPr>
            <a:xfrm>
              <a:off x="3704375" y="2814064"/>
              <a:ext cx="4954800" cy="2071500"/>
            </a:xfrm>
            <a:prstGeom prst="roundRect">
              <a:avLst>
                <a:gd name="adj" fmla="val 7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3705363" y="2814064"/>
              <a:ext cx="4954800" cy="2071500"/>
            </a:xfrm>
            <a:prstGeom prst="roundRect">
              <a:avLst>
                <a:gd name="adj" fmla="val 7784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46"/>
            <p:cNvGrpSpPr/>
            <p:nvPr/>
          </p:nvGrpSpPr>
          <p:grpSpPr>
            <a:xfrm rot="10800000" flipH="1">
              <a:off x="5767768" y="4657459"/>
              <a:ext cx="825589" cy="93999"/>
              <a:chOff x="5656279" y="809024"/>
              <a:chExt cx="830071" cy="94500"/>
            </a:xfrm>
          </p:grpSpPr>
          <p:sp>
            <p:nvSpPr>
              <p:cNvPr id="980" name="Google Shape;980;p46"/>
              <p:cNvSpPr/>
              <p:nvPr/>
            </p:nvSpPr>
            <p:spPr>
              <a:xfrm>
                <a:off x="5656279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590147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6"/>
              <p:cNvSpPr/>
              <p:nvPr/>
            </p:nvSpPr>
            <p:spPr>
              <a:xfrm>
                <a:off x="614666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639185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46"/>
            <p:cNvGrpSpPr/>
            <p:nvPr/>
          </p:nvGrpSpPr>
          <p:grpSpPr>
            <a:xfrm>
              <a:off x="3932900" y="2921650"/>
              <a:ext cx="4491000" cy="262500"/>
              <a:chOff x="3646108" y="2908014"/>
              <a:chExt cx="4491000" cy="262500"/>
            </a:xfrm>
          </p:grpSpPr>
          <p:sp>
            <p:nvSpPr>
              <p:cNvPr id="985" name="Google Shape;985;p46"/>
              <p:cNvSpPr/>
              <p:nvPr/>
            </p:nvSpPr>
            <p:spPr>
              <a:xfrm>
                <a:off x="3646108" y="29080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6" name="Google Shape;986;p46"/>
              <p:cNvGrpSpPr/>
              <p:nvPr/>
            </p:nvGrpSpPr>
            <p:grpSpPr>
              <a:xfrm rot="10800000" flipH="1">
                <a:off x="3850212" y="2998288"/>
                <a:ext cx="429322" cy="93999"/>
                <a:chOff x="9164898" y="-1783530"/>
                <a:chExt cx="431653" cy="94500"/>
              </a:xfrm>
            </p:grpSpPr>
            <p:sp>
              <p:nvSpPr>
                <p:cNvPr id="987" name="Google Shape;987;p46"/>
                <p:cNvSpPr/>
                <p:nvPr/>
              </p:nvSpPr>
              <p:spPr>
                <a:xfrm>
                  <a:off x="9164898" y="-1783530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46"/>
                <p:cNvSpPr/>
                <p:nvPr/>
              </p:nvSpPr>
              <p:spPr>
                <a:xfrm>
                  <a:off x="9333475" y="-1783530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46"/>
                <p:cNvSpPr/>
                <p:nvPr/>
              </p:nvSpPr>
              <p:spPr>
                <a:xfrm>
                  <a:off x="9502051" y="-1783530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146599" y="2226619"/>
            <a:ext cx="2097891" cy="526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Admin_Use case diagram</a:t>
            </a:r>
            <a:endParaRPr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6"/>
          <p:cNvGrpSpPr/>
          <p:nvPr/>
        </p:nvGrpSpPr>
        <p:grpSpPr>
          <a:xfrm>
            <a:off x="86400" y="1947391"/>
            <a:ext cx="2289094" cy="956832"/>
            <a:chOff x="3704375" y="2814064"/>
            <a:chExt cx="4955787" cy="2071500"/>
          </a:xfrm>
        </p:grpSpPr>
        <p:sp>
          <p:nvSpPr>
            <p:cNvPr id="977" name="Google Shape;977;p46"/>
            <p:cNvSpPr/>
            <p:nvPr/>
          </p:nvSpPr>
          <p:spPr>
            <a:xfrm>
              <a:off x="3704375" y="2814064"/>
              <a:ext cx="4954800" cy="2071500"/>
            </a:xfrm>
            <a:prstGeom prst="roundRect">
              <a:avLst>
                <a:gd name="adj" fmla="val 7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3705363" y="2814064"/>
              <a:ext cx="4954800" cy="2071500"/>
            </a:xfrm>
            <a:prstGeom prst="roundRect">
              <a:avLst>
                <a:gd name="adj" fmla="val 7784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46"/>
            <p:cNvGrpSpPr/>
            <p:nvPr/>
          </p:nvGrpSpPr>
          <p:grpSpPr>
            <a:xfrm rot="10800000" flipH="1">
              <a:off x="5767768" y="4657459"/>
              <a:ext cx="825589" cy="93999"/>
              <a:chOff x="5656279" y="809024"/>
              <a:chExt cx="830071" cy="94500"/>
            </a:xfrm>
          </p:grpSpPr>
          <p:sp>
            <p:nvSpPr>
              <p:cNvPr id="980" name="Google Shape;980;p46"/>
              <p:cNvSpPr/>
              <p:nvPr/>
            </p:nvSpPr>
            <p:spPr>
              <a:xfrm>
                <a:off x="5656279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590147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6"/>
              <p:cNvSpPr/>
              <p:nvPr/>
            </p:nvSpPr>
            <p:spPr>
              <a:xfrm>
                <a:off x="614666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639185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46"/>
            <p:cNvGrpSpPr/>
            <p:nvPr/>
          </p:nvGrpSpPr>
          <p:grpSpPr>
            <a:xfrm>
              <a:off x="3932900" y="2921650"/>
              <a:ext cx="4491000" cy="262500"/>
              <a:chOff x="3646108" y="2908014"/>
              <a:chExt cx="4491000" cy="262500"/>
            </a:xfrm>
          </p:grpSpPr>
          <p:sp>
            <p:nvSpPr>
              <p:cNvPr id="985" name="Google Shape;985;p46"/>
              <p:cNvSpPr/>
              <p:nvPr/>
            </p:nvSpPr>
            <p:spPr>
              <a:xfrm>
                <a:off x="3646108" y="29080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6" name="Google Shape;986;p46"/>
              <p:cNvGrpSpPr/>
              <p:nvPr/>
            </p:nvGrpSpPr>
            <p:grpSpPr>
              <a:xfrm rot="10800000" flipH="1">
                <a:off x="3850212" y="2998288"/>
                <a:ext cx="429322" cy="93999"/>
                <a:chOff x="9164898" y="-1783530"/>
                <a:chExt cx="431653" cy="94500"/>
              </a:xfrm>
            </p:grpSpPr>
            <p:sp>
              <p:nvSpPr>
                <p:cNvPr id="987" name="Google Shape;987;p46"/>
                <p:cNvSpPr/>
                <p:nvPr/>
              </p:nvSpPr>
              <p:spPr>
                <a:xfrm>
                  <a:off x="9164898" y="-1783530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46"/>
                <p:cNvSpPr/>
                <p:nvPr/>
              </p:nvSpPr>
              <p:spPr>
                <a:xfrm>
                  <a:off x="9333475" y="-1783530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46"/>
                <p:cNvSpPr/>
                <p:nvPr/>
              </p:nvSpPr>
              <p:spPr>
                <a:xfrm>
                  <a:off x="9502051" y="-1783530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146599" y="2226619"/>
            <a:ext cx="2097891" cy="526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Admin_Use case diagram</a:t>
            </a:r>
            <a:endParaRPr sz="1400" dirty="0"/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0C5E4860-E41A-4007-8E7E-0AE658B8B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277" y="732262"/>
            <a:ext cx="5943600" cy="33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6"/>
          <p:cNvGrpSpPr/>
          <p:nvPr/>
        </p:nvGrpSpPr>
        <p:grpSpPr>
          <a:xfrm>
            <a:off x="86400" y="1947391"/>
            <a:ext cx="2289094" cy="956832"/>
            <a:chOff x="3704375" y="2814064"/>
            <a:chExt cx="4955787" cy="2071500"/>
          </a:xfrm>
        </p:grpSpPr>
        <p:sp>
          <p:nvSpPr>
            <p:cNvPr id="977" name="Google Shape;977;p46"/>
            <p:cNvSpPr/>
            <p:nvPr/>
          </p:nvSpPr>
          <p:spPr>
            <a:xfrm>
              <a:off x="3704375" y="2814064"/>
              <a:ext cx="4954800" cy="2071500"/>
            </a:xfrm>
            <a:prstGeom prst="roundRect">
              <a:avLst>
                <a:gd name="adj" fmla="val 7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3705363" y="2814064"/>
              <a:ext cx="4954800" cy="2071500"/>
            </a:xfrm>
            <a:prstGeom prst="roundRect">
              <a:avLst>
                <a:gd name="adj" fmla="val 7784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46"/>
            <p:cNvGrpSpPr/>
            <p:nvPr/>
          </p:nvGrpSpPr>
          <p:grpSpPr>
            <a:xfrm rot="10800000" flipH="1">
              <a:off x="5767768" y="4657459"/>
              <a:ext cx="825589" cy="93999"/>
              <a:chOff x="5656279" y="809024"/>
              <a:chExt cx="830071" cy="94500"/>
            </a:xfrm>
          </p:grpSpPr>
          <p:sp>
            <p:nvSpPr>
              <p:cNvPr id="980" name="Google Shape;980;p46"/>
              <p:cNvSpPr/>
              <p:nvPr/>
            </p:nvSpPr>
            <p:spPr>
              <a:xfrm>
                <a:off x="5656279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590147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6"/>
              <p:cNvSpPr/>
              <p:nvPr/>
            </p:nvSpPr>
            <p:spPr>
              <a:xfrm>
                <a:off x="614666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639185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46"/>
            <p:cNvGrpSpPr/>
            <p:nvPr/>
          </p:nvGrpSpPr>
          <p:grpSpPr>
            <a:xfrm>
              <a:off x="3932900" y="2921650"/>
              <a:ext cx="4491000" cy="262500"/>
              <a:chOff x="3646108" y="2908014"/>
              <a:chExt cx="4491000" cy="262500"/>
            </a:xfrm>
          </p:grpSpPr>
          <p:sp>
            <p:nvSpPr>
              <p:cNvPr id="985" name="Google Shape;985;p46"/>
              <p:cNvSpPr/>
              <p:nvPr/>
            </p:nvSpPr>
            <p:spPr>
              <a:xfrm>
                <a:off x="3646108" y="29080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6" name="Google Shape;986;p46"/>
              <p:cNvGrpSpPr/>
              <p:nvPr/>
            </p:nvGrpSpPr>
            <p:grpSpPr>
              <a:xfrm rot="10800000" flipH="1">
                <a:off x="3850212" y="2998288"/>
                <a:ext cx="429322" cy="93999"/>
                <a:chOff x="9164898" y="-1783530"/>
                <a:chExt cx="431653" cy="94500"/>
              </a:xfrm>
            </p:grpSpPr>
            <p:sp>
              <p:nvSpPr>
                <p:cNvPr id="987" name="Google Shape;987;p46"/>
                <p:cNvSpPr/>
                <p:nvPr/>
              </p:nvSpPr>
              <p:spPr>
                <a:xfrm>
                  <a:off x="9164898" y="-1783530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46"/>
                <p:cNvSpPr/>
                <p:nvPr/>
              </p:nvSpPr>
              <p:spPr>
                <a:xfrm>
                  <a:off x="9333475" y="-1783530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46"/>
                <p:cNvSpPr/>
                <p:nvPr/>
              </p:nvSpPr>
              <p:spPr>
                <a:xfrm>
                  <a:off x="9502051" y="-1783530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146599" y="2226619"/>
            <a:ext cx="2097891" cy="526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Admin_Use case diagram</a:t>
            </a:r>
            <a:endParaRPr sz="1400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DDB3818-5FBB-4763-A4D5-F6B7C7D7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14" y="793933"/>
            <a:ext cx="6352496" cy="35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9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6"/>
          <p:cNvGrpSpPr/>
          <p:nvPr/>
        </p:nvGrpSpPr>
        <p:grpSpPr>
          <a:xfrm>
            <a:off x="6284054" y="1861068"/>
            <a:ext cx="2851061" cy="1191732"/>
            <a:chOff x="3704375" y="2814064"/>
            <a:chExt cx="4955787" cy="2071500"/>
          </a:xfrm>
        </p:grpSpPr>
        <p:sp>
          <p:nvSpPr>
            <p:cNvPr id="977" name="Google Shape;977;p46"/>
            <p:cNvSpPr/>
            <p:nvPr/>
          </p:nvSpPr>
          <p:spPr>
            <a:xfrm>
              <a:off x="3704375" y="2814064"/>
              <a:ext cx="4954800" cy="2071500"/>
            </a:xfrm>
            <a:prstGeom prst="roundRect">
              <a:avLst>
                <a:gd name="adj" fmla="val 7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3705363" y="2814064"/>
              <a:ext cx="4954800" cy="2071500"/>
            </a:xfrm>
            <a:prstGeom prst="roundRect">
              <a:avLst>
                <a:gd name="adj" fmla="val 7784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46"/>
            <p:cNvGrpSpPr/>
            <p:nvPr/>
          </p:nvGrpSpPr>
          <p:grpSpPr>
            <a:xfrm rot="10800000" flipH="1">
              <a:off x="5767768" y="4657459"/>
              <a:ext cx="825589" cy="93999"/>
              <a:chOff x="5656279" y="809024"/>
              <a:chExt cx="830071" cy="94500"/>
            </a:xfrm>
          </p:grpSpPr>
          <p:sp>
            <p:nvSpPr>
              <p:cNvPr id="980" name="Google Shape;980;p46"/>
              <p:cNvSpPr/>
              <p:nvPr/>
            </p:nvSpPr>
            <p:spPr>
              <a:xfrm>
                <a:off x="5656279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590147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6"/>
              <p:cNvSpPr/>
              <p:nvPr/>
            </p:nvSpPr>
            <p:spPr>
              <a:xfrm>
                <a:off x="614666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639185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46"/>
            <p:cNvGrpSpPr/>
            <p:nvPr/>
          </p:nvGrpSpPr>
          <p:grpSpPr>
            <a:xfrm>
              <a:off x="3932900" y="2921650"/>
              <a:ext cx="4491000" cy="262500"/>
              <a:chOff x="3646108" y="2908014"/>
              <a:chExt cx="4491000" cy="262500"/>
            </a:xfrm>
          </p:grpSpPr>
          <p:sp>
            <p:nvSpPr>
              <p:cNvPr id="985" name="Google Shape;985;p46"/>
              <p:cNvSpPr/>
              <p:nvPr/>
            </p:nvSpPr>
            <p:spPr>
              <a:xfrm>
                <a:off x="3646108" y="29080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6" name="Google Shape;986;p46"/>
              <p:cNvGrpSpPr/>
              <p:nvPr/>
            </p:nvGrpSpPr>
            <p:grpSpPr>
              <a:xfrm rot="10800000" flipH="1">
                <a:off x="3850212" y="2998288"/>
                <a:ext cx="429322" cy="93999"/>
                <a:chOff x="9164898" y="-1783530"/>
                <a:chExt cx="431653" cy="94500"/>
              </a:xfrm>
            </p:grpSpPr>
            <p:sp>
              <p:nvSpPr>
                <p:cNvPr id="987" name="Google Shape;987;p46"/>
                <p:cNvSpPr/>
                <p:nvPr/>
              </p:nvSpPr>
              <p:spPr>
                <a:xfrm>
                  <a:off x="9164898" y="-1783530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46"/>
                <p:cNvSpPr/>
                <p:nvPr/>
              </p:nvSpPr>
              <p:spPr>
                <a:xfrm>
                  <a:off x="9333475" y="-1783530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46"/>
                <p:cNvSpPr/>
                <p:nvPr/>
              </p:nvSpPr>
              <p:spPr>
                <a:xfrm>
                  <a:off x="9502051" y="-1783530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6344254" y="2140296"/>
            <a:ext cx="2612920" cy="655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Guest_Use case diagram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392C2-9E98-4B89-96FD-25506DBC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7" y="126403"/>
            <a:ext cx="5972052" cy="48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9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6"/>
          <p:cNvGrpSpPr/>
          <p:nvPr/>
        </p:nvGrpSpPr>
        <p:grpSpPr>
          <a:xfrm>
            <a:off x="6284054" y="1861068"/>
            <a:ext cx="2851061" cy="1191732"/>
            <a:chOff x="3704375" y="2814064"/>
            <a:chExt cx="4955787" cy="2071500"/>
          </a:xfrm>
        </p:grpSpPr>
        <p:sp>
          <p:nvSpPr>
            <p:cNvPr id="977" name="Google Shape;977;p46"/>
            <p:cNvSpPr/>
            <p:nvPr/>
          </p:nvSpPr>
          <p:spPr>
            <a:xfrm>
              <a:off x="3704375" y="2814064"/>
              <a:ext cx="4954800" cy="2071500"/>
            </a:xfrm>
            <a:prstGeom prst="roundRect">
              <a:avLst>
                <a:gd name="adj" fmla="val 7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3705363" y="2814064"/>
              <a:ext cx="4954800" cy="2071500"/>
            </a:xfrm>
            <a:prstGeom prst="roundRect">
              <a:avLst>
                <a:gd name="adj" fmla="val 7784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46"/>
            <p:cNvGrpSpPr/>
            <p:nvPr/>
          </p:nvGrpSpPr>
          <p:grpSpPr>
            <a:xfrm rot="10800000" flipH="1">
              <a:off x="5767768" y="4657459"/>
              <a:ext cx="825589" cy="93999"/>
              <a:chOff x="5656279" y="809024"/>
              <a:chExt cx="830071" cy="94500"/>
            </a:xfrm>
          </p:grpSpPr>
          <p:sp>
            <p:nvSpPr>
              <p:cNvPr id="980" name="Google Shape;980;p46"/>
              <p:cNvSpPr/>
              <p:nvPr/>
            </p:nvSpPr>
            <p:spPr>
              <a:xfrm>
                <a:off x="5656279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590147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6"/>
              <p:cNvSpPr/>
              <p:nvPr/>
            </p:nvSpPr>
            <p:spPr>
              <a:xfrm>
                <a:off x="614666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639185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46"/>
            <p:cNvGrpSpPr/>
            <p:nvPr/>
          </p:nvGrpSpPr>
          <p:grpSpPr>
            <a:xfrm>
              <a:off x="3932900" y="2921650"/>
              <a:ext cx="4491000" cy="262500"/>
              <a:chOff x="3646108" y="2908014"/>
              <a:chExt cx="4491000" cy="262500"/>
            </a:xfrm>
          </p:grpSpPr>
          <p:sp>
            <p:nvSpPr>
              <p:cNvPr id="985" name="Google Shape;985;p46"/>
              <p:cNvSpPr/>
              <p:nvPr/>
            </p:nvSpPr>
            <p:spPr>
              <a:xfrm>
                <a:off x="3646108" y="29080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6" name="Google Shape;986;p46"/>
              <p:cNvGrpSpPr/>
              <p:nvPr/>
            </p:nvGrpSpPr>
            <p:grpSpPr>
              <a:xfrm rot="10800000" flipH="1">
                <a:off x="3850212" y="2998288"/>
                <a:ext cx="429322" cy="93999"/>
                <a:chOff x="9164898" y="-1783530"/>
                <a:chExt cx="431653" cy="94500"/>
              </a:xfrm>
            </p:grpSpPr>
            <p:sp>
              <p:nvSpPr>
                <p:cNvPr id="987" name="Google Shape;987;p46"/>
                <p:cNvSpPr/>
                <p:nvPr/>
              </p:nvSpPr>
              <p:spPr>
                <a:xfrm>
                  <a:off x="9164898" y="-1783530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46"/>
                <p:cNvSpPr/>
                <p:nvPr/>
              </p:nvSpPr>
              <p:spPr>
                <a:xfrm>
                  <a:off x="9333475" y="-1783530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46"/>
                <p:cNvSpPr/>
                <p:nvPr/>
              </p:nvSpPr>
              <p:spPr>
                <a:xfrm>
                  <a:off x="9502051" y="-1783530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6344254" y="2140296"/>
            <a:ext cx="2612920" cy="655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Customer_Use case diagram</a:t>
            </a:r>
            <a:endParaRPr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14BD9-9E7C-408E-9C42-ECE4E524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4" y="1190451"/>
            <a:ext cx="6054116" cy="276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0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6"/>
          <p:cNvGrpSpPr/>
          <p:nvPr/>
        </p:nvGrpSpPr>
        <p:grpSpPr>
          <a:xfrm>
            <a:off x="6284054" y="1861068"/>
            <a:ext cx="2851061" cy="1191732"/>
            <a:chOff x="3704375" y="2814064"/>
            <a:chExt cx="4955787" cy="2071500"/>
          </a:xfrm>
        </p:grpSpPr>
        <p:sp>
          <p:nvSpPr>
            <p:cNvPr id="977" name="Google Shape;977;p46"/>
            <p:cNvSpPr/>
            <p:nvPr/>
          </p:nvSpPr>
          <p:spPr>
            <a:xfrm>
              <a:off x="3704375" y="2814064"/>
              <a:ext cx="4954800" cy="2071500"/>
            </a:xfrm>
            <a:prstGeom prst="roundRect">
              <a:avLst>
                <a:gd name="adj" fmla="val 7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3705363" y="2814064"/>
              <a:ext cx="4954800" cy="2071500"/>
            </a:xfrm>
            <a:prstGeom prst="roundRect">
              <a:avLst>
                <a:gd name="adj" fmla="val 7784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46"/>
            <p:cNvGrpSpPr/>
            <p:nvPr/>
          </p:nvGrpSpPr>
          <p:grpSpPr>
            <a:xfrm rot="10800000" flipH="1">
              <a:off x="5767768" y="4657459"/>
              <a:ext cx="825589" cy="93999"/>
              <a:chOff x="5656279" y="809024"/>
              <a:chExt cx="830071" cy="94500"/>
            </a:xfrm>
          </p:grpSpPr>
          <p:sp>
            <p:nvSpPr>
              <p:cNvPr id="980" name="Google Shape;980;p46"/>
              <p:cNvSpPr/>
              <p:nvPr/>
            </p:nvSpPr>
            <p:spPr>
              <a:xfrm>
                <a:off x="5656279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590147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6"/>
              <p:cNvSpPr/>
              <p:nvPr/>
            </p:nvSpPr>
            <p:spPr>
              <a:xfrm>
                <a:off x="614666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639185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46"/>
            <p:cNvGrpSpPr/>
            <p:nvPr/>
          </p:nvGrpSpPr>
          <p:grpSpPr>
            <a:xfrm>
              <a:off x="3932900" y="2921650"/>
              <a:ext cx="4491000" cy="262500"/>
              <a:chOff x="3646108" y="2908014"/>
              <a:chExt cx="4491000" cy="262500"/>
            </a:xfrm>
          </p:grpSpPr>
          <p:sp>
            <p:nvSpPr>
              <p:cNvPr id="985" name="Google Shape;985;p46"/>
              <p:cNvSpPr/>
              <p:nvPr/>
            </p:nvSpPr>
            <p:spPr>
              <a:xfrm>
                <a:off x="3646108" y="29080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6" name="Google Shape;986;p46"/>
              <p:cNvGrpSpPr/>
              <p:nvPr/>
            </p:nvGrpSpPr>
            <p:grpSpPr>
              <a:xfrm rot="10800000" flipH="1">
                <a:off x="3850212" y="2998288"/>
                <a:ext cx="429322" cy="93999"/>
                <a:chOff x="9164898" y="-1783530"/>
                <a:chExt cx="431653" cy="94500"/>
              </a:xfrm>
            </p:grpSpPr>
            <p:sp>
              <p:nvSpPr>
                <p:cNvPr id="987" name="Google Shape;987;p46"/>
                <p:cNvSpPr/>
                <p:nvPr/>
              </p:nvSpPr>
              <p:spPr>
                <a:xfrm>
                  <a:off x="9164898" y="-1783530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46"/>
                <p:cNvSpPr/>
                <p:nvPr/>
              </p:nvSpPr>
              <p:spPr>
                <a:xfrm>
                  <a:off x="9333475" y="-1783530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46"/>
                <p:cNvSpPr/>
                <p:nvPr/>
              </p:nvSpPr>
              <p:spPr>
                <a:xfrm>
                  <a:off x="9502051" y="-1783530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6344254" y="2140296"/>
            <a:ext cx="2612920" cy="655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Customer_Use case diagram</a:t>
            </a:r>
            <a:endParaRPr sz="1400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3E4584AF-D37D-4F54-A428-20BEBD79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1" y="750689"/>
            <a:ext cx="5943600" cy="34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6"/>
          <p:cNvGrpSpPr/>
          <p:nvPr/>
        </p:nvGrpSpPr>
        <p:grpSpPr>
          <a:xfrm>
            <a:off x="3058454" y="3869868"/>
            <a:ext cx="2851061" cy="1191732"/>
            <a:chOff x="3704375" y="2814064"/>
            <a:chExt cx="4955787" cy="2071500"/>
          </a:xfrm>
        </p:grpSpPr>
        <p:sp>
          <p:nvSpPr>
            <p:cNvPr id="977" name="Google Shape;977;p46"/>
            <p:cNvSpPr/>
            <p:nvPr/>
          </p:nvSpPr>
          <p:spPr>
            <a:xfrm>
              <a:off x="3704375" y="2814064"/>
              <a:ext cx="4954800" cy="2071500"/>
            </a:xfrm>
            <a:prstGeom prst="roundRect">
              <a:avLst>
                <a:gd name="adj" fmla="val 7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3705363" y="2814064"/>
              <a:ext cx="4954800" cy="2071500"/>
            </a:xfrm>
            <a:prstGeom prst="roundRect">
              <a:avLst>
                <a:gd name="adj" fmla="val 7784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46"/>
            <p:cNvGrpSpPr/>
            <p:nvPr/>
          </p:nvGrpSpPr>
          <p:grpSpPr>
            <a:xfrm rot="10800000" flipH="1">
              <a:off x="5767768" y="4657459"/>
              <a:ext cx="825589" cy="93999"/>
              <a:chOff x="5656279" y="809024"/>
              <a:chExt cx="830071" cy="94500"/>
            </a:xfrm>
          </p:grpSpPr>
          <p:sp>
            <p:nvSpPr>
              <p:cNvPr id="980" name="Google Shape;980;p46"/>
              <p:cNvSpPr/>
              <p:nvPr/>
            </p:nvSpPr>
            <p:spPr>
              <a:xfrm>
                <a:off x="5656279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590147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6"/>
              <p:cNvSpPr/>
              <p:nvPr/>
            </p:nvSpPr>
            <p:spPr>
              <a:xfrm>
                <a:off x="614666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6391850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46"/>
            <p:cNvGrpSpPr/>
            <p:nvPr/>
          </p:nvGrpSpPr>
          <p:grpSpPr>
            <a:xfrm>
              <a:off x="3932900" y="2921650"/>
              <a:ext cx="4491000" cy="262500"/>
              <a:chOff x="3646108" y="2908014"/>
              <a:chExt cx="4491000" cy="262500"/>
            </a:xfrm>
          </p:grpSpPr>
          <p:sp>
            <p:nvSpPr>
              <p:cNvPr id="985" name="Google Shape;985;p46"/>
              <p:cNvSpPr/>
              <p:nvPr/>
            </p:nvSpPr>
            <p:spPr>
              <a:xfrm>
                <a:off x="3646108" y="29080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6" name="Google Shape;986;p46"/>
              <p:cNvGrpSpPr/>
              <p:nvPr/>
            </p:nvGrpSpPr>
            <p:grpSpPr>
              <a:xfrm rot="10800000" flipH="1">
                <a:off x="3850212" y="2998288"/>
                <a:ext cx="429322" cy="93999"/>
                <a:chOff x="9164898" y="-1783530"/>
                <a:chExt cx="431653" cy="94500"/>
              </a:xfrm>
            </p:grpSpPr>
            <p:sp>
              <p:nvSpPr>
                <p:cNvPr id="987" name="Google Shape;987;p46"/>
                <p:cNvSpPr/>
                <p:nvPr/>
              </p:nvSpPr>
              <p:spPr>
                <a:xfrm>
                  <a:off x="9164898" y="-1783530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46"/>
                <p:cNvSpPr/>
                <p:nvPr/>
              </p:nvSpPr>
              <p:spPr>
                <a:xfrm>
                  <a:off x="9333475" y="-1783530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46"/>
                <p:cNvSpPr/>
                <p:nvPr/>
              </p:nvSpPr>
              <p:spPr>
                <a:xfrm>
                  <a:off x="9502051" y="-1783530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0" name="Google Shape;990;p46"/>
          <p:cNvSpPr txBox="1">
            <a:spLocks noGrp="1"/>
          </p:cNvSpPr>
          <p:nvPr>
            <p:ph type="title"/>
          </p:nvPr>
        </p:nvSpPr>
        <p:spPr>
          <a:xfrm>
            <a:off x="3118654" y="4149096"/>
            <a:ext cx="2612920" cy="6551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Customer_Use case diagram</a:t>
            </a:r>
            <a:endParaRPr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C814F-DCAB-44DA-953A-55158B19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" y="518415"/>
            <a:ext cx="9144000" cy="328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6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7"/>
          <p:cNvSpPr txBox="1">
            <a:spLocks noGrp="1"/>
          </p:cNvSpPr>
          <p:nvPr>
            <p:ph type="title"/>
          </p:nvPr>
        </p:nvSpPr>
        <p:spPr>
          <a:xfrm>
            <a:off x="1755450" y="1674196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System analysis and design</a:t>
            </a:r>
            <a:endParaRPr dirty="0"/>
          </a:p>
        </p:txBody>
      </p:sp>
      <p:grpSp>
        <p:nvGrpSpPr>
          <p:cNvPr id="997" name="Google Shape;997;p47"/>
          <p:cNvGrpSpPr/>
          <p:nvPr/>
        </p:nvGrpSpPr>
        <p:grpSpPr>
          <a:xfrm>
            <a:off x="5204264" y="3224569"/>
            <a:ext cx="934369" cy="686218"/>
            <a:chOff x="2277700" y="3137375"/>
            <a:chExt cx="1001575" cy="735575"/>
          </a:xfrm>
        </p:grpSpPr>
        <p:sp>
          <p:nvSpPr>
            <p:cNvPr id="998" name="Google Shape;998;p47"/>
            <p:cNvSpPr/>
            <p:nvPr/>
          </p:nvSpPr>
          <p:spPr>
            <a:xfrm>
              <a:off x="2277700" y="3137375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886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8111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388650" y="35895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8650" y="366927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388650" y="3748325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7"/>
          <p:cNvGrpSpPr/>
          <p:nvPr/>
        </p:nvGrpSpPr>
        <p:grpSpPr>
          <a:xfrm>
            <a:off x="6230674" y="1418510"/>
            <a:ext cx="1545019" cy="3125121"/>
            <a:chOff x="5340455" y="1253108"/>
            <a:chExt cx="1656146" cy="3349899"/>
          </a:xfrm>
        </p:grpSpPr>
        <p:grpSp>
          <p:nvGrpSpPr>
            <p:cNvPr id="1005" name="Google Shape;1005;p47"/>
            <p:cNvGrpSpPr/>
            <p:nvPr/>
          </p:nvGrpSpPr>
          <p:grpSpPr>
            <a:xfrm>
              <a:off x="5340455" y="1253108"/>
              <a:ext cx="1656146" cy="3349899"/>
              <a:chOff x="2135600" y="1562875"/>
              <a:chExt cx="1268300" cy="2565400"/>
            </a:xfrm>
          </p:grpSpPr>
          <p:sp>
            <p:nvSpPr>
              <p:cNvPr id="1006" name="Google Shape;1006;p47"/>
              <p:cNvSpPr/>
              <p:nvPr/>
            </p:nvSpPr>
            <p:spPr>
              <a:xfrm>
                <a:off x="2135600" y="1562875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2161450" y="2933725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2161450" y="1598600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2161450" y="1777150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2511750" y="2018800"/>
                <a:ext cx="515250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20579" extrusionOk="0">
                    <a:moveTo>
                      <a:pt x="10305" y="1"/>
                    </a:moveTo>
                    <a:cubicBezTo>
                      <a:pt x="4651" y="1"/>
                      <a:pt x="1" y="4621"/>
                      <a:pt x="1" y="10305"/>
                    </a:cubicBezTo>
                    <a:cubicBezTo>
                      <a:pt x="1" y="15958"/>
                      <a:pt x="4651" y="20579"/>
                      <a:pt x="10305" y="20579"/>
                    </a:cubicBezTo>
                    <a:cubicBezTo>
                      <a:pt x="16019" y="20579"/>
                      <a:pt x="20609" y="15958"/>
                      <a:pt x="20609" y="10305"/>
                    </a:cubicBezTo>
                    <a:cubicBezTo>
                      <a:pt x="20609" y="4621"/>
                      <a:pt x="15959" y="1"/>
                      <a:pt x="10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2668300" y="2092125"/>
                <a:ext cx="2029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7377" extrusionOk="0">
                    <a:moveTo>
                      <a:pt x="4017" y="0"/>
                    </a:moveTo>
                    <a:cubicBezTo>
                      <a:pt x="2363" y="0"/>
                      <a:pt x="870" y="1135"/>
                      <a:pt x="456" y="2843"/>
                    </a:cubicBezTo>
                    <a:cubicBezTo>
                      <a:pt x="0" y="4819"/>
                      <a:pt x="1216" y="6794"/>
                      <a:pt x="3192" y="7281"/>
                    </a:cubicBezTo>
                    <a:cubicBezTo>
                      <a:pt x="3472" y="7345"/>
                      <a:pt x="3753" y="7376"/>
                      <a:pt x="4030" y="7376"/>
                    </a:cubicBezTo>
                    <a:cubicBezTo>
                      <a:pt x="5706" y="7376"/>
                      <a:pt x="7238" y="6241"/>
                      <a:pt x="7630" y="4545"/>
                    </a:cubicBezTo>
                    <a:cubicBezTo>
                      <a:pt x="8116" y="2539"/>
                      <a:pt x="6870" y="563"/>
                      <a:pt x="4894" y="107"/>
                    </a:cubicBezTo>
                    <a:cubicBezTo>
                      <a:pt x="4600" y="35"/>
                      <a:pt x="4306" y="0"/>
                      <a:pt x="4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2593075" y="2315175"/>
                <a:ext cx="353375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8086" extrusionOk="0">
                    <a:moveTo>
                      <a:pt x="7052" y="0"/>
                    </a:moveTo>
                    <a:cubicBezTo>
                      <a:pt x="3800" y="0"/>
                      <a:pt x="1003" y="2097"/>
                      <a:pt x="0" y="5015"/>
                    </a:cubicBezTo>
                    <a:cubicBezTo>
                      <a:pt x="1763" y="6900"/>
                      <a:pt x="4286" y="8085"/>
                      <a:pt x="7052" y="8085"/>
                    </a:cubicBezTo>
                    <a:cubicBezTo>
                      <a:pt x="9818" y="8085"/>
                      <a:pt x="12341" y="6900"/>
                      <a:pt x="14134" y="5015"/>
                    </a:cubicBezTo>
                    <a:cubicBezTo>
                      <a:pt x="13101" y="2097"/>
                      <a:pt x="10335" y="0"/>
                      <a:pt x="70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2552800" y="2625950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7"/>
              <p:cNvSpPr/>
              <p:nvPr/>
            </p:nvSpPr>
            <p:spPr>
              <a:xfrm>
                <a:off x="2634850" y="2712575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47"/>
            <p:cNvSpPr/>
            <p:nvPr/>
          </p:nvSpPr>
          <p:spPr>
            <a:xfrm>
              <a:off x="5487593" y="353017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479875" y="393863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017" name="Google Shape;1017;p47"/>
          <p:cNvGrpSpPr/>
          <p:nvPr/>
        </p:nvGrpSpPr>
        <p:grpSpPr>
          <a:xfrm>
            <a:off x="5792241" y="2817800"/>
            <a:ext cx="548009" cy="547985"/>
            <a:chOff x="1891675" y="2449675"/>
            <a:chExt cx="587425" cy="587400"/>
          </a:xfrm>
        </p:grpSpPr>
        <p:sp>
          <p:nvSpPr>
            <p:cNvPr id="1018" name="Google Shape;1018;p47"/>
            <p:cNvSpPr/>
            <p:nvPr/>
          </p:nvSpPr>
          <p:spPr>
            <a:xfrm>
              <a:off x="1891675" y="2449675"/>
              <a:ext cx="587425" cy="587400"/>
            </a:xfrm>
            <a:custGeom>
              <a:avLst/>
              <a:gdLst/>
              <a:ahLst/>
              <a:cxnLst/>
              <a:rect l="l" t="t" r="r" b="b"/>
              <a:pathLst>
                <a:path w="23497" h="23496" extrusionOk="0">
                  <a:moveTo>
                    <a:pt x="2281" y="0"/>
                  </a:moveTo>
                  <a:cubicBezTo>
                    <a:pt x="1034" y="0"/>
                    <a:pt x="1" y="1034"/>
                    <a:pt x="1" y="2280"/>
                  </a:cubicBezTo>
                  <a:lnTo>
                    <a:pt x="1" y="21216"/>
                  </a:lnTo>
                  <a:cubicBezTo>
                    <a:pt x="1" y="22462"/>
                    <a:pt x="1034" y="23496"/>
                    <a:pt x="2281" y="23496"/>
                  </a:cubicBezTo>
                  <a:lnTo>
                    <a:pt x="21217" y="23496"/>
                  </a:lnTo>
                  <a:cubicBezTo>
                    <a:pt x="22494" y="23496"/>
                    <a:pt x="23497" y="22462"/>
                    <a:pt x="23497" y="21216"/>
                  </a:cubicBezTo>
                  <a:lnTo>
                    <a:pt x="23497" y="2280"/>
                  </a:lnTo>
                  <a:cubicBezTo>
                    <a:pt x="23497" y="1034"/>
                    <a:pt x="22463" y="0"/>
                    <a:pt x="2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15250" y="2472450"/>
              <a:ext cx="541825" cy="541825"/>
            </a:xfrm>
            <a:custGeom>
              <a:avLst/>
              <a:gdLst/>
              <a:ahLst/>
              <a:cxnLst/>
              <a:rect l="l" t="t" r="r" b="b"/>
              <a:pathLst>
                <a:path w="21673" h="21673" extrusionOk="0">
                  <a:moveTo>
                    <a:pt x="1368" y="1"/>
                  </a:moveTo>
                  <a:cubicBezTo>
                    <a:pt x="608" y="1"/>
                    <a:pt x="0" y="609"/>
                    <a:pt x="0" y="1369"/>
                  </a:cubicBezTo>
                  <a:lnTo>
                    <a:pt x="0" y="20305"/>
                  </a:lnTo>
                  <a:cubicBezTo>
                    <a:pt x="0" y="21065"/>
                    <a:pt x="608" y="21673"/>
                    <a:pt x="1368" y="21673"/>
                  </a:cubicBezTo>
                  <a:lnTo>
                    <a:pt x="20305" y="21673"/>
                  </a:lnTo>
                  <a:cubicBezTo>
                    <a:pt x="21064" y="21673"/>
                    <a:pt x="21672" y="21065"/>
                    <a:pt x="21672" y="20305"/>
                  </a:cubicBezTo>
                  <a:lnTo>
                    <a:pt x="21672" y="1369"/>
                  </a:lnTo>
                  <a:cubicBezTo>
                    <a:pt x="21672" y="609"/>
                    <a:pt x="21064" y="1"/>
                    <a:pt x="20305" y="1"/>
                  </a:cubicBezTo>
                  <a:close/>
                </a:path>
              </a:pathLst>
            </a:custGeom>
            <a:solidFill>
              <a:srgbClr val="F5F7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915250" y="2581875"/>
              <a:ext cx="541825" cy="432400"/>
            </a:xfrm>
            <a:custGeom>
              <a:avLst/>
              <a:gdLst/>
              <a:ahLst/>
              <a:cxnLst/>
              <a:rect l="l" t="t" r="r" b="b"/>
              <a:pathLst>
                <a:path w="21673" h="17296" extrusionOk="0">
                  <a:moveTo>
                    <a:pt x="6809" y="1"/>
                  </a:moveTo>
                  <a:lnTo>
                    <a:pt x="0" y="10092"/>
                  </a:lnTo>
                  <a:lnTo>
                    <a:pt x="0" y="15959"/>
                  </a:lnTo>
                  <a:cubicBezTo>
                    <a:pt x="0" y="16688"/>
                    <a:pt x="608" y="17296"/>
                    <a:pt x="1368" y="17296"/>
                  </a:cubicBezTo>
                  <a:lnTo>
                    <a:pt x="20305" y="17296"/>
                  </a:lnTo>
                  <a:cubicBezTo>
                    <a:pt x="21064" y="17296"/>
                    <a:pt x="21672" y="16688"/>
                    <a:pt x="21672" y="15928"/>
                  </a:cubicBezTo>
                  <a:lnTo>
                    <a:pt x="21672" y="13071"/>
                  </a:lnTo>
                  <a:lnTo>
                    <a:pt x="16931" y="5958"/>
                  </a:lnTo>
                  <a:lnTo>
                    <a:pt x="13891" y="10487"/>
                  </a:lnTo>
                  <a:lnTo>
                    <a:pt x="13618" y="10092"/>
                  </a:lnTo>
                  <a:lnTo>
                    <a:pt x="68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226050" y="2543900"/>
              <a:ext cx="125400" cy="125400"/>
            </a:xfrm>
            <a:custGeom>
              <a:avLst/>
              <a:gdLst/>
              <a:ahLst/>
              <a:cxnLst/>
              <a:rect l="l" t="t" r="r" b="b"/>
              <a:pathLst>
                <a:path w="5016" h="5016" extrusionOk="0">
                  <a:moveTo>
                    <a:pt x="2523" y="0"/>
                  </a:moveTo>
                  <a:cubicBezTo>
                    <a:pt x="1094" y="0"/>
                    <a:pt x="0" y="1094"/>
                    <a:pt x="0" y="2523"/>
                  </a:cubicBezTo>
                  <a:cubicBezTo>
                    <a:pt x="0" y="3921"/>
                    <a:pt x="1094" y="5015"/>
                    <a:pt x="2523" y="5015"/>
                  </a:cubicBezTo>
                  <a:cubicBezTo>
                    <a:pt x="3921" y="5015"/>
                    <a:pt x="5015" y="3891"/>
                    <a:pt x="5015" y="2523"/>
                  </a:cubicBezTo>
                  <a:cubicBezTo>
                    <a:pt x="5015" y="1155"/>
                    <a:pt x="3921" y="0"/>
                    <a:pt x="2523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2825" y="1521400"/>
            <a:ext cx="607200" cy="724250"/>
            <a:chOff x="2856400" y="1669525"/>
            <a:chExt cx="607200" cy="724250"/>
          </a:xfrm>
        </p:grpSpPr>
        <p:sp>
          <p:nvSpPr>
            <p:cNvPr id="1023" name="Google Shape;1023;p47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9E1245-F18F-463F-88F0-3C416523E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4830" y="2939610"/>
            <a:ext cx="2811000" cy="718201"/>
          </a:xfrm>
        </p:spPr>
        <p:txBody>
          <a:bodyPr/>
          <a:lstStyle/>
          <a:p>
            <a:r>
              <a:rPr lang="en-US" dirty="0"/>
              <a:t>1.2 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41636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871B5-C0C9-4E47-8C17-914DE69D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74" y="856343"/>
            <a:ext cx="5926052" cy="4042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EABBC-E11D-4663-886C-9C8566D6754B}"/>
              </a:ext>
            </a:extLst>
          </p:cNvPr>
          <p:cNvSpPr txBox="1"/>
          <p:nvPr/>
        </p:nvSpPr>
        <p:spPr>
          <a:xfrm>
            <a:off x="1299029" y="3940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cart activity</a:t>
            </a:r>
          </a:p>
        </p:txBody>
      </p:sp>
    </p:spTree>
    <p:extLst>
      <p:ext uri="{BB962C8B-B14F-4D97-AF65-F5344CB8AC3E}">
        <p14:creationId xmlns:p14="http://schemas.microsoft.com/office/powerpoint/2010/main" val="224541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3"/>
          <p:cNvSpPr/>
          <p:nvPr/>
        </p:nvSpPr>
        <p:spPr>
          <a:xfrm>
            <a:off x="784828" y="2971380"/>
            <a:ext cx="1626245" cy="281619"/>
          </a:xfrm>
          <a:prstGeom prst="roundRect">
            <a:avLst>
              <a:gd name="adj" fmla="val 50000"/>
            </a:avLst>
          </a:prstGeom>
          <a:solidFill>
            <a:srgbClr val="4EB3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43"/>
          <p:cNvGrpSpPr/>
          <p:nvPr/>
        </p:nvGrpSpPr>
        <p:grpSpPr>
          <a:xfrm>
            <a:off x="784799" y="1390804"/>
            <a:ext cx="1626315" cy="1298465"/>
            <a:chOff x="486927" y="1114960"/>
            <a:chExt cx="2224800" cy="1776300"/>
          </a:xfrm>
        </p:grpSpPr>
        <p:sp>
          <p:nvSpPr>
            <p:cNvPr id="914" name="Google Shape;914;p43"/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" name="Google Shape;916;p4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917" name="Google Shape;917;p4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7" name="Google Shape;927;p43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28" name="Google Shape;928;p43"/>
          <p:cNvSpPr txBox="1">
            <a:spLocks noGrp="1"/>
          </p:cNvSpPr>
          <p:nvPr>
            <p:ph type="title" idx="2"/>
          </p:nvPr>
        </p:nvSpPr>
        <p:spPr>
          <a:xfrm>
            <a:off x="786028" y="3002888"/>
            <a:ext cx="1623246" cy="190911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Trần Linh</a:t>
            </a:r>
            <a:endParaRPr dirty="0"/>
          </a:p>
        </p:txBody>
      </p:sp>
      <p:sp>
        <p:nvSpPr>
          <p:cNvPr id="929" name="Google Shape;929;p43"/>
          <p:cNvSpPr txBox="1">
            <a:spLocks noGrp="1"/>
          </p:cNvSpPr>
          <p:nvPr>
            <p:ph type="subTitle" idx="1"/>
          </p:nvPr>
        </p:nvSpPr>
        <p:spPr>
          <a:xfrm>
            <a:off x="608551" y="3283685"/>
            <a:ext cx="1867111" cy="1064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Leader: Assign tasks, back-up, write SRS, UI design, Test execute</a:t>
            </a:r>
            <a:endParaRPr dirty="0"/>
          </a:p>
        </p:txBody>
      </p:sp>
      <p:sp>
        <p:nvSpPr>
          <p:cNvPr id="88" name="Google Shape;904;p43">
            <a:extLst>
              <a:ext uri="{FF2B5EF4-FFF2-40B4-BE49-F238E27FC236}">
                <a16:creationId xmlns:a16="http://schemas.microsoft.com/office/drawing/2014/main" id="{F94FDA57-7A2D-4059-B52F-174DC5C0D5FF}"/>
              </a:ext>
            </a:extLst>
          </p:cNvPr>
          <p:cNvSpPr/>
          <p:nvPr/>
        </p:nvSpPr>
        <p:spPr>
          <a:xfrm>
            <a:off x="2766028" y="3002888"/>
            <a:ext cx="1626245" cy="281619"/>
          </a:xfrm>
          <a:prstGeom prst="roundRect">
            <a:avLst>
              <a:gd name="adj" fmla="val 50000"/>
            </a:avLst>
          </a:prstGeom>
          <a:solidFill>
            <a:srgbClr val="4EB3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913;p43">
            <a:extLst>
              <a:ext uri="{FF2B5EF4-FFF2-40B4-BE49-F238E27FC236}">
                <a16:creationId xmlns:a16="http://schemas.microsoft.com/office/drawing/2014/main" id="{7F1D4316-8CBC-4C08-BA39-369B1972C966}"/>
              </a:ext>
            </a:extLst>
          </p:cNvPr>
          <p:cNvGrpSpPr/>
          <p:nvPr/>
        </p:nvGrpSpPr>
        <p:grpSpPr>
          <a:xfrm>
            <a:off x="2765999" y="1422312"/>
            <a:ext cx="1626315" cy="1298465"/>
            <a:chOff x="486927" y="1114960"/>
            <a:chExt cx="2224800" cy="1776300"/>
          </a:xfrm>
        </p:grpSpPr>
        <p:sp>
          <p:nvSpPr>
            <p:cNvPr id="90" name="Google Shape;914;p43">
              <a:extLst>
                <a:ext uri="{FF2B5EF4-FFF2-40B4-BE49-F238E27FC236}">
                  <a16:creationId xmlns:a16="http://schemas.microsoft.com/office/drawing/2014/main" id="{3A353C6A-751F-4AE1-AC67-08F51AA8F3DB}"/>
                </a:ext>
              </a:extLst>
            </p:cNvPr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5;p43">
              <a:extLst>
                <a:ext uri="{FF2B5EF4-FFF2-40B4-BE49-F238E27FC236}">
                  <a16:creationId xmlns:a16="http://schemas.microsoft.com/office/drawing/2014/main" id="{4898D6F0-B1AB-485F-A68A-65BB4F03D62C}"/>
                </a:ext>
              </a:extLst>
            </p:cNvPr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16;p43">
              <a:extLst>
                <a:ext uri="{FF2B5EF4-FFF2-40B4-BE49-F238E27FC236}">
                  <a16:creationId xmlns:a16="http://schemas.microsoft.com/office/drawing/2014/main" id="{E0F32234-D5F2-4A93-AA62-F747C94B56FE}"/>
                </a:ext>
              </a:extLst>
            </p:cNvPr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93" name="Google Shape;917;p43">
                <a:extLst>
                  <a:ext uri="{FF2B5EF4-FFF2-40B4-BE49-F238E27FC236}">
                    <a16:creationId xmlns:a16="http://schemas.microsoft.com/office/drawing/2014/main" id="{7F3D275A-A85A-4F15-BE8D-07784271EE74}"/>
                  </a:ext>
                </a:extLst>
              </p:cNvPr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18;p43">
                <a:extLst>
                  <a:ext uri="{FF2B5EF4-FFF2-40B4-BE49-F238E27FC236}">
                    <a16:creationId xmlns:a16="http://schemas.microsoft.com/office/drawing/2014/main" id="{62DC8F0A-30EF-4AB8-B9FF-9264907EFB9E}"/>
                  </a:ext>
                </a:extLst>
              </p:cNvPr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19;p43">
                <a:extLst>
                  <a:ext uri="{FF2B5EF4-FFF2-40B4-BE49-F238E27FC236}">
                    <a16:creationId xmlns:a16="http://schemas.microsoft.com/office/drawing/2014/main" id="{CE58B3C3-EF4D-47D2-ADCC-FE5540D7FF9E}"/>
                  </a:ext>
                </a:extLst>
              </p:cNvPr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" name="Google Shape;928;p43">
            <a:extLst>
              <a:ext uri="{FF2B5EF4-FFF2-40B4-BE49-F238E27FC236}">
                <a16:creationId xmlns:a16="http://schemas.microsoft.com/office/drawing/2014/main" id="{AA52FC92-006A-41D4-84E3-498BBDBBD0D3}"/>
              </a:ext>
            </a:extLst>
          </p:cNvPr>
          <p:cNvSpPr txBox="1">
            <a:spLocks/>
          </p:cNvSpPr>
          <p:nvPr/>
        </p:nvSpPr>
        <p:spPr>
          <a:xfrm>
            <a:off x="2767228" y="3034396"/>
            <a:ext cx="1623246" cy="19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Hoài</a:t>
            </a:r>
            <a:r>
              <a:rPr lang="en-US" dirty="0"/>
              <a:t> Nam</a:t>
            </a:r>
          </a:p>
        </p:txBody>
      </p:sp>
      <p:sp>
        <p:nvSpPr>
          <p:cNvPr id="97" name="Google Shape;929;p43">
            <a:extLst>
              <a:ext uri="{FF2B5EF4-FFF2-40B4-BE49-F238E27FC236}">
                <a16:creationId xmlns:a16="http://schemas.microsoft.com/office/drawing/2014/main" id="{3F739D95-770D-4920-92FF-0EF5EB09F211}"/>
              </a:ext>
            </a:extLst>
          </p:cNvPr>
          <p:cNvSpPr txBox="1">
            <a:spLocks/>
          </p:cNvSpPr>
          <p:nvPr/>
        </p:nvSpPr>
        <p:spPr>
          <a:xfrm>
            <a:off x="2653140" y="3386816"/>
            <a:ext cx="1918860" cy="67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-US" dirty="0"/>
              <a:t>Back-end, Front-end Developer</a:t>
            </a:r>
          </a:p>
        </p:txBody>
      </p:sp>
      <p:sp>
        <p:nvSpPr>
          <p:cNvPr id="99" name="Google Shape;904;p43">
            <a:extLst>
              <a:ext uri="{FF2B5EF4-FFF2-40B4-BE49-F238E27FC236}">
                <a16:creationId xmlns:a16="http://schemas.microsoft.com/office/drawing/2014/main" id="{ABD20DAC-3875-4993-B01B-1E48D802BC27}"/>
              </a:ext>
            </a:extLst>
          </p:cNvPr>
          <p:cNvSpPr/>
          <p:nvPr/>
        </p:nvSpPr>
        <p:spPr>
          <a:xfrm>
            <a:off x="4763851" y="2971380"/>
            <a:ext cx="1626245" cy="281619"/>
          </a:xfrm>
          <a:prstGeom prst="roundRect">
            <a:avLst>
              <a:gd name="adj" fmla="val 50000"/>
            </a:avLst>
          </a:prstGeom>
          <a:solidFill>
            <a:srgbClr val="4EB3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913;p43">
            <a:extLst>
              <a:ext uri="{FF2B5EF4-FFF2-40B4-BE49-F238E27FC236}">
                <a16:creationId xmlns:a16="http://schemas.microsoft.com/office/drawing/2014/main" id="{3E67943C-E7F3-4792-B94F-B90CF5652D66}"/>
              </a:ext>
            </a:extLst>
          </p:cNvPr>
          <p:cNvGrpSpPr/>
          <p:nvPr/>
        </p:nvGrpSpPr>
        <p:grpSpPr>
          <a:xfrm>
            <a:off x="4763822" y="1390804"/>
            <a:ext cx="1626315" cy="1298465"/>
            <a:chOff x="486927" y="1114960"/>
            <a:chExt cx="2224800" cy="1776300"/>
          </a:xfrm>
        </p:grpSpPr>
        <p:sp>
          <p:nvSpPr>
            <p:cNvPr id="101" name="Google Shape;914;p43">
              <a:extLst>
                <a:ext uri="{FF2B5EF4-FFF2-40B4-BE49-F238E27FC236}">
                  <a16:creationId xmlns:a16="http://schemas.microsoft.com/office/drawing/2014/main" id="{8B6F7BF8-3E40-444D-9952-1FA40806006E}"/>
                </a:ext>
              </a:extLst>
            </p:cNvPr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15;p43">
              <a:extLst>
                <a:ext uri="{FF2B5EF4-FFF2-40B4-BE49-F238E27FC236}">
                  <a16:creationId xmlns:a16="http://schemas.microsoft.com/office/drawing/2014/main" id="{5B1B704F-65AB-4EB2-816E-638D785F802D}"/>
                </a:ext>
              </a:extLst>
            </p:cNvPr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916;p43">
              <a:extLst>
                <a:ext uri="{FF2B5EF4-FFF2-40B4-BE49-F238E27FC236}">
                  <a16:creationId xmlns:a16="http://schemas.microsoft.com/office/drawing/2014/main" id="{CB9B6E92-84A4-4499-A118-D53FD4AAAF2B}"/>
                </a:ext>
              </a:extLst>
            </p:cNvPr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04" name="Google Shape;917;p43">
                <a:extLst>
                  <a:ext uri="{FF2B5EF4-FFF2-40B4-BE49-F238E27FC236}">
                    <a16:creationId xmlns:a16="http://schemas.microsoft.com/office/drawing/2014/main" id="{8580206E-2B75-433C-9C05-DF59FC705274}"/>
                  </a:ext>
                </a:extLst>
              </p:cNvPr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18;p43">
                <a:extLst>
                  <a:ext uri="{FF2B5EF4-FFF2-40B4-BE49-F238E27FC236}">
                    <a16:creationId xmlns:a16="http://schemas.microsoft.com/office/drawing/2014/main" id="{4ED1D36E-DADA-4C47-8BA0-467443A9C7C7}"/>
                  </a:ext>
                </a:extLst>
              </p:cNvPr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19;p43">
                <a:extLst>
                  <a:ext uri="{FF2B5EF4-FFF2-40B4-BE49-F238E27FC236}">
                    <a16:creationId xmlns:a16="http://schemas.microsoft.com/office/drawing/2014/main" id="{BC6E8B9A-28EE-4A2E-8053-4B6B7B3B9ABD}"/>
                  </a:ext>
                </a:extLst>
              </p:cNvPr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" name="Google Shape;928;p43">
            <a:extLst>
              <a:ext uri="{FF2B5EF4-FFF2-40B4-BE49-F238E27FC236}">
                <a16:creationId xmlns:a16="http://schemas.microsoft.com/office/drawing/2014/main" id="{40FF8434-F668-4CD0-906A-258EC7CD18D0}"/>
              </a:ext>
            </a:extLst>
          </p:cNvPr>
          <p:cNvSpPr txBox="1">
            <a:spLocks/>
          </p:cNvSpPr>
          <p:nvPr/>
        </p:nvSpPr>
        <p:spPr>
          <a:xfrm>
            <a:off x="4765051" y="3002888"/>
            <a:ext cx="1623246" cy="19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Khoa Điềm</a:t>
            </a:r>
          </a:p>
        </p:txBody>
      </p:sp>
      <p:sp>
        <p:nvSpPr>
          <p:cNvPr id="108" name="Google Shape;929;p43">
            <a:extLst>
              <a:ext uri="{FF2B5EF4-FFF2-40B4-BE49-F238E27FC236}">
                <a16:creationId xmlns:a16="http://schemas.microsoft.com/office/drawing/2014/main" id="{C315D427-11B5-4488-BCD0-3C3AC1B64734}"/>
              </a:ext>
            </a:extLst>
          </p:cNvPr>
          <p:cNvSpPr txBox="1">
            <a:spLocks/>
          </p:cNvSpPr>
          <p:nvPr/>
        </p:nvSpPr>
        <p:spPr>
          <a:xfrm>
            <a:off x="4765051" y="3394882"/>
            <a:ext cx="1623246" cy="48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-US" dirty="0"/>
              <a:t>Front-end Developer</a:t>
            </a:r>
          </a:p>
        </p:txBody>
      </p:sp>
      <p:sp>
        <p:nvSpPr>
          <p:cNvPr id="110" name="Google Shape;904;p43">
            <a:extLst>
              <a:ext uri="{FF2B5EF4-FFF2-40B4-BE49-F238E27FC236}">
                <a16:creationId xmlns:a16="http://schemas.microsoft.com/office/drawing/2014/main" id="{E37AF570-D564-43ED-B3B6-61199F6B4F62}"/>
              </a:ext>
            </a:extLst>
          </p:cNvPr>
          <p:cNvSpPr/>
          <p:nvPr/>
        </p:nvSpPr>
        <p:spPr>
          <a:xfrm>
            <a:off x="6640251" y="2943688"/>
            <a:ext cx="1626245" cy="281619"/>
          </a:xfrm>
          <a:prstGeom prst="roundRect">
            <a:avLst>
              <a:gd name="adj" fmla="val 50000"/>
            </a:avLst>
          </a:prstGeom>
          <a:solidFill>
            <a:srgbClr val="4EB3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913;p43">
            <a:extLst>
              <a:ext uri="{FF2B5EF4-FFF2-40B4-BE49-F238E27FC236}">
                <a16:creationId xmlns:a16="http://schemas.microsoft.com/office/drawing/2014/main" id="{316DCF47-ABFA-4217-A8CA-2C6D3DFA7770}"/>
              </a:ext>
            </a:extLst>
          </p:cNvPr>
          <p:cNvGrpSpPr/>
          <p:nvPr/>
        </p:nvGrpSpPr>
        <p:grpSpPr>
          <a:xfrm>
            <a:off x="6640222" y="1363112"/>
            <a:ext cx="1626315" cy="1298465"/>
            <a:chOff x="486927" y="1114960"/>
            <a:chExt cx="2224800" cy="1776300"/>
          </a:xfrm>
        </p:grpSpPr>
        <p:sp>
          <p:nvSpPr>
            <p:cNvPr id="112" name="Google Shape;914;p43">
              <a:extLst>
                <a:ext uri="{FF2B5EF4-FFF2-40B4-BE49-F238E27FC236}">
                  <a16:creationId xmlns:a16="http://schemas.microsoft.com/office/drawing/2014/main" id="{FE389636-6E09-43D3-AFD6-E55675E5BE5E}"/>
                </a:ext>
              </a:extLst>
            </p:cNvPr>
            <p:cNvSpPr/>
            <p:nvPr/>
          </p:nvSpPr>
          <p:spPr>
            <a:xfrm>
              <a:off x="486927" y="1114960"/>
              <a:ext cx="2224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15;p43">
              <a:extLst>
                <a:ext uri="{FF2B5EF4-FFF2-40B4-BE49-F238E27FC236}">
                  <a16:creationId xmlns:a16="http://schemas.microsoft.com/office/drawing/2014/main" id="{814BE1EB-6779-4648-B353-0FF5D61521D8}"/>
                </a:ext>
              </a:extLst>
            </p:cNvPr>
            <p:cNvSpPr/>
            <p:nvPr/>
          </p:nvSpPr>
          <p:spPr>
            <a:xfrm>
              <a:off x="486927" y="1114989"/>
              <a:ext cx="2224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916;p43">
              <a:extLst>
                <a:ext uri="{FF2B5EF4-FFF2-40B4-BE49-F238E27FC236}">
                  <a16:creationId xmlns:a16="http://schemas.microsoft.com/office/drawing/2014/main" id="{18B74AC9-47A1-4075-9AA8-63A15364D680}"/>
                </a:ext>
              </a:extLst>
            </p:cNvPr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5" name="Google Shape;917;p43">
                <a:extLst>
                  <a:ext uri="{FF2B5EF4-FFF2-40B4-BE49-F238E27FC236}">
                    <a16:creationId xmlns:a16="http://schemas.microsoft.com/office/drawing/2014/main" id="{664078C7-7B4A-4402-875A-5E392A8B6552}"/>
                  </a:ext>
                </a:extLst>
              </p:cNvPr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18;p43">
                <a:extLst>
                  <a:ext uri="{FF2B5EF4-FFF2-40B4-BE49-F238E27FC236}">
                    <a16:creationId xmlns:a16="http://schemas.microsoft.com/office/drawing/2014/main" id="{0D011253-C45E-48F9-A906-7557CF3FE1D9}"/>
                  </a:ext>
                </a:extLst>
              </p:cNvPr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19;p43">
                <a:extLst>
                  <a:ext uri="{FF2B5EF4-FFF2-40B4-BE49-F238E27FC236}">
                    <a16:creationId xmlns:a16="http://schemas.microsoft.com/office/drawing/2014/main" id="{1251776A-6F8E-44B8-8E2F-4AB4DF5D6490}"/>
                  </a:ext>
                </a:extLst>
              </p:cNvPr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" name="Google Shape;928;p43">
            <a:extLst>
              <a:ext uri="{FF2B5EF4-FFF2-40B4-BE49-F238E27FC236}">
                <a16:creationId xmlns:a16="http://schemas.microsoft.com/office/drawing/2014/main" id="{065A09A3-5A8E-4F66-B8B4-A985556BAE67}"/>
              </a:ext>
            </a:extLst>
          </p:cNvPr>
          <p:cNvSpPr txBox="1">
            <a:spLocks/>
          </p:cNvSpPr>
          <p:nvPr/>
        </p:nvSpPr>
        <p:spPr>
          <a:xfrm>
            <a:off x="6641451" y="2975196"/>
            <a:ext cx="1623246" cy="19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rbitron"/>
              <a:buNone/>
              <a:defRPr sz="18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Phạm</a:t>
            </a:r>
            <a:r>
              <a:rPr lang="en-US" dirty="0"/>
              <a:t> Tài</a:t>
            </a:r>
          </a:p>
        </p:txBody>
      </p:sp>
      <p:sp>
        <p:nvSpPr>
          <p:cNvPr id="119" name="Google Shape;929;p43">
            <a:extLst>
              <a:ext uri="{FF2B5EF4-FFF2-40B4-BE49-F238E27FC236}">
                <a16:creationId xmlns:a16="http://schemas.microsoft.com/office/drawing/2014/main" id="{E610977E-8D48-42D2-9E78-42E1C95E9AD7}"/>
              </a:ext>
            </a:extLst>
          </p:cNvPr>
          <p:cNvSpPr txBox="1">
            <a:spLocks/>
          </p:cNvSpPr>
          <p:nvPr/>
        </p:nvSpPr>
        <p:spPr>
          <a:xfrm>
            <a:off x="6641452" y="3462378"/>
            <a:ext cx="1623246" cy="78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-US" dirty="0"/>
              <a:t>Write test cases, upload website on </a:t>
            </a:r>
            <a:r>
              <a:rPr lang="en-US" dirty="0" err="1"/>
              <a:t>heroku</a:t>
            </a:r>
            <a:endParaRPr lang="en-US" dirty="0"/>
          </a:p>
        </p:txBody>
      </p:sp>
      <p:pic>
        <p:nvPicPr>
          <p:cNvPr id="11" name="Picture 10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FB6F982C-5F06-464B-B245-9A59DD04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66" y="1688861"/>
            <a:ext cx="709358" cy="945811"/>
          </a:xfrm>
          <a:prstGeom prst="rect">
            <a:avLst/>
          </a:prstGeom>
        </p:spPr>
      </p:pic>
      <p:pic>
        <p:nvPicPr>
          <p:cNvPr id="123" name="Picture 122" descr="Shape, icon, circle&#10;&#10;Description automatically generated with medium confidence">
            <a:extLst>
              <a:ext uri="{FF2B5EF4-FFF2-40B4-BE49-F238E27FC236}">
                <a16:creationId xmlns:a16="http://schemas.microsoft.com/office/drawing/2014/main" id="{F3149B2E-7AC3-4087-ABA0-107D45172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76" y="1707663"/>
            <a:ext cx="999928" cy="999928"/>
          </a:xfrm>
          <a:prstGeom prst="rect">
            <a:avLst/>
          </a:prstGeom>
        </p:spPr>
      </p:pic>
      <p:pic>
        <p:nvPicPr>
          <p:cNvPr id="124" name="Picture 123" descr="Shape, icon, circle&#10;&#10;Description automatically generated with medium confidence">
            <a:extLst>
              <a:ext uri="{FF2B5EF4-FFF2-40B4-BE49-F238E27FC236}">
                <a16:creationId xmlns:a16="http://schemas.microsoft.com/office/drawing/2014/main" id="{E9156992-BD31-46CC-A24A-EF1E0601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10" y="1662977"/>
            <a:ext cx="999928" cy="999928"/>
          </a:xfrm>
          <a:prstGeom prst="rect">
            <a:avLst/>
          </a:prstGeom>
        </p:spPr>
      </p:pic>
      <p:pic>
        <p:nvPicPr>
          <p:cNvPr id="125" name="Picture 124" descr="Shape, icon, circle&#10;&#10;Description automatically generated with medium confidence">
            <a:extLst>
              <a:ext uri="{FF2B5EF4-FFF2-40B4-BE49-F238E27FC236}">
                <a16:creationId xmlns:a16="http://schemas.microsoft.com/office/drawing/2014/main" id="{511B98EF-37BB-48FA-B947-DECF8663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110" y="1634744"/>
            <a:ext cx="999928" cy="9999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06DF3-FEC7-490D-8953-AD26C850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950570"/>
            <a:ext cx="8773886" cy="4056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E08FB-37F6-40FD-BA76-BBC0CF6EB4A2}"/>
              </a:ext>
            </a:extLst>
          </p:cNvPr>
          <p:cNvSpPr txBox="1"/>
          <p:nvPr/>
        </p:nvSpPr>
        <p:spPr>
          <a:xfrm>
            <a:off x="1248228" y="3649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 entry activity</a:t>
            </a:r>
          </a:p>
        </p:txBody>
      </p:sp>
    </p:spTree>
    <p:extLst>
      <p:ext uri="{BB962C8B-B14F-4D97-AF65-F5344CB8AC3E}">
        <p14:creationId xmlns:p14="http://schemas.microsoft.com/office/powerpoint/2010/main" val="9489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C0F7B-613A-44B8-846B-D13E9734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085" y="841829"/>
            <a:ext cx="4342200" cy="404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38D2DA-94EE-4BDD-BB93-D31098B1EC3F}"/>
              </a:ext>
            </a:extLst>
          </p:cNvPr>
          <p:cNvSpPr txBox="1"/>
          <p:nvPr/>
        </p:nvSpPr>
        <p:spPr>
          <a:xfrm>
            <a:off x="1299029" y="372255"/>
            <a:ext cx="2931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Purchasing and Payment Activity</a:t>
            </a:r>
          </a:p>
        </p:txBody>
      </p:sp>
    </p:spTree>
    <p:extLst>
      <p:ext uri="{BB962C8B-B14F-4D97-AF65-F5344CB8AC3E}">
        <p14:creationId xmlns:p14="http://schemas.microsoft.com/office/powerpoint/2010/main" val="3270978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7133E-6EEF-4B1C-AE2A-90292849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780369"/>
            <a:ext cx="6200775" cy="4105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74E24-1AB1-4676-8782-F24953A38870}"/>
              </a:ext>
            </a:extLst>
          </p:cNvPr>
          <p:cNvSpPr txBox="1"/>
          <p:nvPr/>
        </p:nvSpPr>
        <p:spPr>
          <a:xfrm>
            <a:off x="1313542" y="3867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Status Activity</a:t>
            </a:r>
          </a:p>
        </p:txBody>
      </p:sp>
    </p:spTree>
    <p:extLst>
      <p:ext uri="{BB962C8B-B14F-4D97-AF65-F5344CB8AC3E}">
        <p14:creationId xmlns:p14="http://schemas.microsoft.com/office/powerpoint/2010/main" val="4053228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7"/>
          <p:cNvSpPr txBox="1">
            <a:spLocks noGrp="1"/>
          </p:cNvSpPr>
          <p:nvPr>
            <p:ph type="title"/>
          </p:nvPr>
        </p:nvSpPr>
        <p:spPr>
          <a:xfrm>
            <a:off x="1755450" y="1674196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System analysis and design</a:t>
            </a:r>
            <a:endParaRPr dirty="0"/>
          </a:p>
        </p:txBody>
      </p:sp>
      <p:grpSp>
        <p:nvGrpSpPr>
          <p:cNvPr id="997" name="Google Shape;997;p47"/>
          <p:cNvGrpSpPr/>
          <p:nvPr/>
        </p:nvGrpSpPr>
        <p:grpSpPr>
          <a:xfrm>
            <a:off x="5204264" y="3224569"/>
            <a:ext cx="934369" cy="686218"/>
            <a:chOff x="2277700" y="3137375"/>
            <a:chExt cx="1001575" cy="735575"/>
          </a:xfrm>
        </p:grpSpPr>
        <p:sp>
          <p:nvSpPr>
            <p:cNvPr id="998" name="Google Shape;998;p47"/>
            <p:cNvSpPr/>
            <p:nvPr/>
          </p:nvSpPr>
          <p:spPr>
            <a:xfrm>
              <a:off x="2277700" y="3137375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886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8111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388650" y="35895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8650" y="366927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388650" y="3748325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7"/>
          <p:cNvGrpSpPr/>
          <p:nvPr/>
        </p:nvGrpSpPr>
        <p:grpSpPr>
          <a:xfrm>
            <a:off x="6230674" y="1418510"/>
            <a:ext cx="1545019" cy="3125121"/>
            <a:chOff x="5340455" y="1253108"/>
            <a:chExt cx="1656146" cy="3349899"/>
          </a:xfrm>
        </p:grpSpPr>
        <p:grpSp>
          <p:nvGrpSpPr>
            <p:cNvPr id="1005" name="Google Shape;1005;p47"/>
            <p:cNvGrpSpPr/>
            <p:nvPr/>
          </p:nvGrpSpPr>
          <p:grpSpPr>
            <a:xfrm>
              <a:off x="5340455" y="1253108"/>
              <a:ext cx="1656146" cy="3349899"/>
              <a:chOff x="2135600" y="1562875"/>
              <a:chExt cx="1268300" cy="2565400"/>
            </a:xfrm>
          </p:grpSpPr>
          <p:sp>
            <p:nvSpPr>
              <p:cNvPr id="1006" name="Google Shape;1006;p47"/>
              <p:cNvSpPr/>
              <p:nvPr/>
            </p:nvSpPr>
            <p:spPr>
              <a:xfrm>
                <a:off x="2135600" y="1562875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2161450" y="2933725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2161450" y="1598600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2161450" y="1777150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2511750" y="2018800"/>
                <a:ext cx="515250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20579" extrusionOk="0">
                    <a:moveTo>
                      <a:pt x="10305" y="1"/>
                    </a:moveTo>
                    <a:cubicBezTo>
                      <a:pt x="4651" y="1"/>
                      <a:pt x="1" y="4621"/>
                      <a:pt x="1" y="10305"/>
                    </a:cubicBezTo>
                    <a:cubicBezTo>
                      <a:pt x="1" y="15958"/>
                      <a:pt x="4651" y="20579"/>
                      <a:pt x="10305" y="20579"/>
                    </a:cubicBezTo>
                    <a:cubicBezTo>
                      <a:pt x="16019" y="20579"/>
                      <a:pt x="20609" y="15958"/>
                      <a:pt x="20609" y="10305"/>
                    </a:cubicBezTo>
                    <a:cubicBezTo>
                      <a:pt x="20609" y="4621"/>
                      <a:pt x="15959" y="1"/>
                      <a:pt x="10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2668300" y="2092125"/>
                <a:ext cx="2029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7377" extrusionOk="0">
                    <a:moveTo>
                      <a:pt x="4017" y="0"/>
                    </a:moveTo>
                    <a:cubicBezTo>
                      <a:pt x="2363" y="0"/>
                      <a:pt x="870" y="1135"/>
                      <a:pt x="456" y="2843"/>
                    </a:cubicBezTo>
                    <a:cubicBezTo>
                      <a:pt x="0" y="4819"/>
                      <a:pt x="1216" y="6794"/>
                      <a:pt x="3192" y="7281"/>
                    </a:cubicBezTo>
                    <a:cubicBezTo>
                      <a:pt x="3472" y="7345"/>
                      <a:pt x="3753" y="7376"/>
                      <a:pt x="4030" y="7376"/>
                    </a:cubicBezTo>
                    <a:cubicBezTo>
                      <a:pt x="5706" y="7376"/>
                      <a:pt x="7238" y="6241"/>
                      <a:pt x="7630" y="4545"/>
                    </a:cubicBezTo>
                    <a:cubicBezTo>
                      <a:pt x="8116" y="2539"/>
                      <a:pt x="6870" y="563"/>
                      <a:pt x="4894" y="107"/>
                    </a:cubicBezTo>
                    <a:cubicBezTo>
                      <a:pt x="4600" y="35"/>
                      <a:pt x="4306" y="0"/>
                      <a:pt x="4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2593075" y="2315175"/>
                <a:ext cx="353375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8086" extrusionOk="0">
                    <a:moveTo>
                      <a:pt x="7052" y="0"/>
                    </a:moveTo>
                    <a:cubicBezTo>
                      <a:pt x="3800" y="0"/>
                      <a:pt x="1003" y="2097"/>
                      <a:pt x="0" y="5015"/>
                    </a:cubicBezTo>
                    <a:cubicBezTo>
                      <a:pt x="1763" y="6900"/>
                      <a:pt x="4286" y="8085"/>
                      <a:pt x="7052" y="8085"/>
                    </a:cubicBezTo>
                    <a:cubicBezTo>
                      <a:pt x="9818" y="8085"/>
                      <a:pt x="12341" y="6900"/>
                      <a:pt x="14134" y="5015"/>
                    </a:cubicBezTo>
                    <a:cubicBezTo>
                      <a:pt x="13101" y="2097"/>
                      <a:pt x="10335" y="0"/>
                      <a:pt x="70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2552800" y="2625950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7"/>
              <p:cNvSpPr/>
              <p:nvPr/>
            </p:nvSpPr>
            <p:spPr>
              <a:xfrm>
                <a:off x="2634850" y="2712575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47"/>
            <p:cNvSpPr/>
            <p:nvPr/>
          </p:nvSpPr>
          <p:spPr>
            <a:xfrm>
              <a:off x="5487593" y="353017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479875" y="393863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017" name="Google Shape;1017;p47"/>
          <p:cNvGrpSpPr/>
          <p:nvPr/>
        </p:nvGrpSpPr>
        <p:grpSpPr>
          <a:xfrm>
            <a:off x="5792241" y="2817800"/>
            <a:ext cx="548009" cy="547985"/>
            <a:chOff x="1891675" y="2449675"/>
            <a:chExt cx="587425" cy="587400"/>
          </a:xfrm>
        </p:grpSpPr>
        <p:sp>
          <p:nvSpPr>
            <p:cNvPr id="1018" name="Google Shape;1018;p47"/>
            <p:cNvSpPr/>
            <p:nvPr/>
          </p:nvSpPr>
          <p:spPr>
            <a:xfrm>
              <a:off x="1891675" y="2449675"/>
              <a:ext cx="587425" cy="587400"/>
            </a:xfrm>
            <a:custGeom>
              <a:avLst/>
              <a:gdLst/>
              <a:ahLst/>
              <a:cxnLst/>
              <a:rect l="l" t="t" r="r" b="b"/>
              <a:pathLst>
                <a:path w="23497" h="23496" extrusionOk="0">
                  <a:moveTo>
                    <a:pt x="2281" y="0"/>
                  </a:moveTo>
                  <a:cubicBezTo>
                    <a:pt x="1034" y="0"/>
                    <a:pt x="1" y="1034"/>
                    <a:pt x="1" y="2280"/>
                  </a:cubicBezTo>
                  <a:lnTo>
                    <a:pt x="1" y="21216"/>
                  </a:lnTo>
                  <a:cubicBezTo>
                    <a:pt x="1" y="22462"/>
                    <a:pt x="1034" y="23496"/>
                    <a:pt x="2281" y="23496"/>
                  </a:cubicBezTo>
                  <a:lnTo>
                    <a:pt x="21217" y="23496"/>
                  </a:lnTo>
                  <a:cubicBezTo>
                    <a:pt x="22494" y="23496"/>
                    <a:pt x="23497" y="22462"/>
                    <a:pt x="23497" y="21216"/>
                  </a:cubicBezTo>
                  <a:lnTo>
                    <a:pt x="23497" y="2280"/>
                  </a:lnTo>
                  <a:cubicBezTo>
                    <a:pt x="23497" y="1034"/>
                    <a:pt x="22463" y="0"/>
                    <a:pt x="2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15250" y="2472450"/>
              <a:ext cx="541825" cy="541825"/>
            </a:xfrm>
            <a:custGeom>
              <a:avLst/>
              <a:gdLst/>
              <a:ahLst/>
              <a:cxnLst/>
              <a:rect l="l" t="t" r="r" b="b"/>
              <a:pathLst>
                <a:path w="21673" h="21673" extrusionOk="0">
                  <a:moveTo>
                    <a:pt x="1368" y="1"/>
                  </a:moveTo>
                  <a:cubicBezTo>
                    <a:pt x="608" y="1"/>
                    <a:pt x="0" y="609"/>
                    <a:pt x="0" y="1369"/>
                  </a:cubicBezTo>
                  <a:lnTo>
                    <a:pt x="0" y="20305"/>
                  </a:lnTo>
                  <a:cubicBezTo>
                    <a:pt x="0" y="21065"/>
                    <a:pt x="608" y="21673"/>
                    <a:pt x="1368" y="21673"/>
                  </a:cubicBezTo>
                  <a:lnTo>
                    <a:pt x="20305" y="21673"/>
                  </a:lnTo>
                  <a:cubicBezTo>
                    <a:pt x="21064" y="21673"/>
                    <a:pt x="21672" y="21065"/>
                    <a:pt x="21672" y="20305"/>
                  </a:cubicBezTo>
                  <a:lnTo>
                    <a:pt x="21672" y="1369"/>
                  </a:lnTo>
                  <a:cubicBezTo>
                    <a:pt x="21672" y="609"/>
                    <a:pt x="21064" y="1"/>
                    <a:pt x="20305" y="1"/>
                  </a:cubicBezTo>
                  <a:close/>
                </a:path>
              </a:pathLst>
            </a:custGeom>
            <a:solidFill>
              <a:srgbClr val="F5F7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915250" y="2581875"/>
              <a:ext cx="541825" cy="432400"/>
            </a:xfrm>
            <a:custGeom>
              <a:avLst/>
              <a:gdLst/>
              <a:ahLst/>
              <a:cxnLst/>
              <a:rect l="l" t="t" r="r" b="b"/>
              <a:pathLst>
                <a:path w="21673" h="17296" extrusionOk="0">
                  <a:moveTo>
                    <a:pt x="6809" y="1"/>
                  </a:moveTo>
                  <a:lnTo>
                    <a:pt x="0" y="10092"/>
                  </a:lnTo>
                  <a:lnTo>
                    <a:pt x="0" y="15959"/>
                  </a:lnTo>
                  <a:cubicBezTo>
                    <a:pt x="0" y="16688"/>
                    <a:pt x="608" y="17296"/>
                    <a:pt x="1368" y="17296"/>
                  </a:cubicBezTo>
                  <a:lnTo>
                    <a:pt x="20305" y="17296"/>
                  </a:lnTo>
                  <a:cubicBezTo>
                    <a:pt x="21064" y="17296"/>
                    <a:pt x="21672" y="16688"/>
                    <a:pt x="21672" y="15928"/>
                  </a:cubicBezTo>
                  <a:lnTo>
                    <a:pt x="21672" y="13071"/>
                  </a:lnTo>
                  <a:lnTo>
                    <a:pt x="16931" y="5958"/>
                  </a:lnTo>
                  <a:lnTo>
                    <a:pt x="13891" y="10487"/>
                  </a:lnTo>
                  <a:lnTo>
                    <a:pt x="13618" y="10092"/>
                  </a:lnTo>
                  <a:lnTo>
                    <a:pt x="68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226050" y="2543900"/>
              <a:ext cx="125400" cy="125400"/>
            </a:xfrm>
            <a:custGeom>
              <a:avLst/>
              <a:gdLst/>
              <a:ahLst/>
              <a:cxnLst/>
              <a:rect l="l" t="t" r="r" b="b"/>
              <a:pathLst>
                <a:path w="5016" h="5016" extrusionOk="0">
                  <a:moveTo>
                    <a:pt x="2523" y="0"/>
                  </a:moveTo>
                  <a:cubicBezTo>
                    <a:pt x="1094" y="0"/>
                    <a:pt x="0" y="1094"/>
                    <a:pt x="0" y="2523"/>
                  </a:cubicBezTo>
                  <a:cubicBezTo>
                    <a:pt x="0" y="3921"/>
                    <a:pt x="1094" y="5015"/>
                    <a:pt x="2523" y="5015"/>
                  </a:cubicBezTo>
                  <a:cubicBezTo>
                    <a:pt x="3921" y="5015"/>
                    <a:pt x="5015" y="3891"/>
                    <a:pt x="5015" y="2523"/>
                  </a:cubicBezTo>
                  <a:cubicBezTo>
                    <a:pt x="5015" y="1155"/>
                    <a:pt x="3921" y="0"/>
                    <a:pt x="2523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2825" y="1521400"/>
            <a:ext cx="607200" cy="724250"/>
            <a:chOff x="2856400" y="1669525"/>
            <a:chExt cx="607200" cy="724250"/>
          </a:xfrm>
        </p:grpSpPr>
        <p:sp>
          <p:nvSpPr>
            <p:cNvPr id="1023" name="Google Shape;1023;p47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9E1245-F18F-463F-88F0-3C416523E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4830" y="2939610"/>
            <a:ext cx="2811000" cy="718201"/>
          </a:xfrm>
        </p:spPr>
        <p:txBody>
          <a:bodyPr/>
          <a:lstStyle/>
          <a:p>
            <a:r>
              <a:rPr lang="en-US" dirty="0"/>
              <a:t>1.3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819725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0.png">
            <a:extLst>
              <a:ext uri="{FF2B5EF4-FFF2-40B4-BE49-F238E27FC236}">
                <a16:creationId xmlns:a16="http://schemas.microsoft.com/office/drawing/2014/main" id="{127F5289-D38D-4160-955A-33E472F8E93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27835" y="925378"/>
            <a:ext cx="5688330" cy="3695700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062A1-1B7C-4A8C-BE90-D9324D86F1F0}"/>
              </a:ext>
            </a:extLst>
          </p:cNvPr>
          <p:cNvSpPr txBox="1"/>
          <p:nvPr/>
        </p:nvSpPr>
        <p:spPr>
          <a:xfrm>
            <a:off x="116237" y="334005"/>
            <a:ext cx="457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610485" algn="l"/>
              </a:tabLst>
            </a:pPr>
            <a:r>
              <a:rPr lang="vi-VN" sz="1400" b="1" dirty="0">
                <a:effectLst/>
                <a:latin typeface="Times New Roman" panose="02020603050405020304" pitchFamily="18" charset="0"/>
              </a:rPr>
              <a:t>Sequence Diagram Register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7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8573B-10D0-47FF-AAED-37DEBCEFEBDE}"/>
              </a:ext>
            </a:extLst>
          </p:cNvPr>
          <p:cNvSpPr txBox="1"/>
          <p:nvPr/>
        </p:nvSpPr>
        <p:spPr>
          <a:xfrm>
            <a:off x="-85241" y="323026"/>
            <a:ext cx="457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610485" algn="l"/>
              </a:tabLst>
            </a:pPr>
            <a:r>
              <a:rPr lang="vi-VN" sz="1400" b="1" dirty="0">
                <a:effectLst/>
                <a:latin typeface="Times New Roman" panose="02020603050405020304" pitchFamily="18" charset="0"/>
              </a:rPr>
              <a:t>Sequence Diagram Log in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image31.png">
            <a:extLst>
              <a:ext uri="{FF2B5EF4-FFF2-40B4-BE49-F238E27FC236}">
                <a16:creationId xmlns:a16="http://schemas.microsoft.com/office/drawing/2014/main" id="{5A8A241A-EEBC-472C-AD6D-0A4EB58A8DF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27835" y="1070367"/>
            <a:ext cx="5688330" cy="35452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49957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9D5F91-8178-45D6-8755-8123DACEDE61}"/>
              </a:ext>
            </a:extLst>
          </p:cNvPr>
          <p:cNvSpPr txBox="1"/>
          <p:nvPr/>
        </p:nvSpPr>
        <p:spPr>
          <a:xfrm>
            <a:off x="-77492" y="316427"/>
            <a:ext cx="5791835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610485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</a:rPr>
              <a:t>Sequential chart of correcting personal information</a:t>
            </a:r>
          </a:p>
        </p:txBody>
      </p:sp>
      <p:pic>
        <p:nvPicPr>
          <p:cNvPr id="6" name="image24.png">
            <a:extLst>
              <a:ext uri="{FF2B5EF4-FFF2-40B4-BE49-F238E27FC236}">
                <a16:creationId xmlns:a16="http://schemas.microsoft.com/office/drawing/2014/main" id="{AD0F8E29-3F8B-4E73-A60A-FE24A8BDDD6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46563" y="821410"/>
            <a:ext cx="5791835" cy="40056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58630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DB85CE-DC8A-471C-BB43-92F4C3A9B092}"/>
              </a:ext>
            </a:extLst>
          </p:cNvPr>
          <p:cNvSpPr txBox="1"/>
          <p:nvPr/>
        </p:nvSpPr>
        <p:spPr>
          <a:xfrm>
            <a:off x="-123986" y="299779"/>
            <a:ext cx="457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610485" algn="l"/>
              </a:tabLst>
            </a:pPr>
            <a:r>
              <a:rPr lang="vi-VN" sz="1400" b="1" dirty="0">
                <a:effectLst/>
                <a:latin typeface="Times New Roman" panose="02020603050405020304" pitchFamily="18" charset="0"/>
              </a:rPr>
              <a:t>Sequence Diagram Search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image25.png">
            <a:extLst>
              <a:ext uri="{FF2B5EF4-FFF2-40B4-BE49-F238E27FC236}">
                <a16:creationId xmlns:a16="http://schemas.microsoft.com/office/drawing/2014/main" id="{3F32009C-ACDD-4C76-96EE-FDDFDF41149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51383" y="772117"/>
            <a:ext cx="6028690" cy="400911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235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09E782-BFFF-43B2-ACB3-53714CF39718}"/>
              </a:ext>
            </a:extLst>
          </p:cNvPr>
          <p:cNvSpPr txBox="1"/>
          <p:nvPr/>
        </p:nvSpPr>
        <p:spPr>
          <a:xfrm>
            <a:off x="-116237" y="323027"/>
            <a:ext cx="457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610485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</a:rPr>
              <a:t>Sequence chart Add to cart</a:t>
            </a:r>
          </a:p>
        </p:txBody>
      </p:sp>
      <p:pic>
        <p:nvPicPr>
          <p:cNvPr id="6" name="image21.png">
            <a:extLst>
              <a:ext uri="{FF2B5EF4-FFF2-40B4-BE49-F238E27FC236}">
                <a16:creationId xmlns:a16="http://schemas.microsoft.com/office/drawing/2014/main" id="{E56F6718-A1FB-4DFC-8577-1FC4F189A3B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71320" y="1113155"/>
            <a:ext cx="5801360" cy="29171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7731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BE6B29-857C-4178-8D41-85C75DC9AA66}"/>
              </a:ext>
            </a:extLst>
          </p:cNvPr>
          <p:cNvSpPr txBox="1"/>
          <p:nvPr/>
        </p:nvSpPr>
        <p:spPr>
          <a:xfrm>
            <a:off x="-139485" y="315277"/>
            <a:ext cx="457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610485" algn="l"/>
              </a:tabLst>
            </a:pPr>
            <a:r>
              <a:rPr lang="vi-VN" sz="1400" b="1" dirty="0">
                <a:effectLst/>
                <a:latin typeface="Times New Roman" panose="02020603050405020304" pitchFamily="18" charset="0"/>
              </a:rPr>
              <a:t>Sequence chart Add product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image32.png">
            <a:extLst>
              <a:ext uri="{FF2B5EF4-FFF2-40B4-BE49-F238E27FC236}">
                <a16:creationId xmlns:a16="http://schemas.microsoft.com/office/drawing/2014/main" id="{08BDA011-3884-41FC-9FCF-A79472AFB70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12441" y="940725"/>
            <a:ext cx="5689600" cy="35255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7775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0"/>
          <p:cNvGrpSpPr/>
          <p:nvPr/>
        </p:nvGrpSpPr>
        <p:grpSpPr>
          <a:xfrm>
            <a:off x="719975" y="1539905"/>
            <a:ext cx="3010825" cy="1776300"/>
            <a:chOff x="719975" y="1114972"/>
            <a:chExt cx="3010825" cy="1776300"/>
          </a:xfrm>
        </p:grpSpPr>
        <p:sp>
          <p:nvSpPr>
            <p:cNvPr id="760" name="Google Shape;760;p40"/>
            <p:cNvSpPr/>
            <p:nvPr/>
          </p:nvSpPr>
          <p:spPr>
            <a:xfrm>
              <a:off x="720000" y="1114972"/>
              <a:ext cx="3010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719975" y="1114975"/>
              <a:ext cx="301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2" name="Google Shape;762;p40"/>
            <p:cNvGrpSpPr/>
            <p:nvPr/>
          </p:nvGrpSpPr>
          <p:grpSpPr>
            <a:xfrm rot="10800000" flipH="1">
              <a:off x="881412" y="1244995"/>
              <a:ext cx="429322" cy="93999"/>
              <a:chOff x="5840230" y="744468"/>
              <a:chExt cx="431653" cy="94500"/>
            </a:xfrm>
          </p:grpSpPr>
          <p:sp>
            <p:nvSpPr>
              <p:cNvPr id="763" name="Google Shape;763;p40"/>
              <p:cNvSpPr/>
              <p:nvPr/>
            </p:nvSpPr>
            <p:spPr>
              <a:xfrm>
                <a:off x="5840230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0"/>
              <p:cNvSpPr/>
              <p:nvPr/>
            </p:nvSpPr>
            <p:spPr>
              <a:xfrm>
                <a:off x="6008807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0"/>
              <p:cNvSpPr/>
              <p:nvPr/>
            </p:nvSpPr>
            <p:spPr>
              <a:xfrm>
                <a:off x="6177384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6" name="Google Shape;766;p40"/>
          <p:cNvSpPr txBox="1">
            <a:spLocks noGrp="1"/>
          </p:cNvSpPr>
          <p:nvPr>
            <p:ph type="title" idx="5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</a:t>
            </a:r>
            <a:endParaRPr dirty="0"/>
          </a:p>
        </p:txBody>
      </p:sp>
      <p:sp>
        <p:nvSpPr>
          <p:cNvPr id="767" name="Google Shape;767;p40"/>
          <p:cNvSpPr txBox="1">
            <a:spLocks noGrp="1"/>
          </p:cNvSpPr>
          <p:nvPr>
            <p:ph type="ctrTitle"/>
          </p:nvPr>
        </p:nvSpPr>
        <p:spPr>
          <a:xfrm>
            <a:off x="4884654" y="800967"/>
            <a:ext cx="3387000" cy="367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769" name="Google Shape;769;p40"/>
          <p:cNvSpPr txBox="1">
            <a:spLocks noGrp="1"/>
          </p:cNvSpPr>
          <p:nvPr>
            <p:ph type="ctrTitle" idx="6"/>
          </p:nvPr>
        </p:nvSpPr>
        <p:spPr>
          <a:xfrm>
            <a:off x="5054850" y="2904092"/>
            <a:ext cx="3387000" cy="367500"/>
          </a:xfrm>
          <a:prstGeom prst="rect">
            <a:avLst/>
          </a:prstGeom>
        </p:spPr>
        <p:txBody>
          <a:bodyPr spcFirstLastPara="1" wrap="square" lIns="91425" tIns="91425" rIns="457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770" name="Google Shape;770;p40"/>
          <p:cNvSpPr txBox="1">
            <a:spLocks noGrp="1"/>
          </p:cNvSpPr>
          <p:nvPr>
            <p:ph type="ctrTitle" idx="3"/>
          </p:nvPr>
        </p:nvSpPr>
        <p:spPr>
          <a:xfrm>
            <a:off x="4875588" y="1754567"/>
            <a:ext cx="3387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CONDUCTING</a:t>
            </a:r>
            <a:endParaRPr dirty="0"/>
          </a:p>
        </p:txBody>
      </p:sp>
      <p:sp>
        <p:nvSpPr>
          <p:cNvPr id="771" name="Google Shape;771;p40"/>
          <p:cNvSpPr txBox="1">
            <a:spLocks noGrp="1"/>
          </p:cNvSpPr>
          <p:nvPr>
            <p:ph type="ctrTitle" idx="14"/>
          </p:nvPr>
        </p:nvSpPr>
        <p:spPr>
          <a:xfrm>
            <a:off x="5007932" y="3975033"/>
            <a:ext cx="33867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WEBSITE</a:t>
            </a:r>
            <a:endParaRPr dirty="0"/>
          </a:p>
        </p:txBody>
      </p:sp>
      <p:sp>
        <p:nvSpPr>
          <p:cNvPr id="774" name="Google Shape;774;p40"/>
          <p:cNvSpPr txBox="1">
            <a:spLocks noGrp="1"/>
          </p:cNvSpPr>
          <p:nvPr>
            <p:ph type="title" idx="8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</a:t>
            </a:r>
            <a:endParaRPr dirty="0"/>
          </a:p>
        </p:txBody>
      </p:sp>
      <p:sp>
        <p:nvSpPr>
          <p:cNvPr id="776" name="Google Shape;776;p40"/>
          <p:cNvSpPr txBox="1">
            <a:spLocks noGrp="1"/>
          </p:cNvSpPr>
          <p:nvPr>
            <p:ph type="title" idx="13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IV.</a:t>
            </a:r>
            <a:endParaRPr dirty="0"/>
          </a:p>
        </p:txBody>
      </p:sp>
      <p:sp>
        <p:nvSpPr>
          <p:cNvPr id="777" name="Google Shape;777;p40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778" name="Google Shape;778;p40"/>
          <p:cNvGrpSpPr/>
          <p:nvPr/>
        </p:nvGrpSpPr>
        <p:grpSpPr>
          <a:xfrm>
            <a:off x="2627043" y="3133859"/>
            <a:ext cx="759839" cy="908118"/>
            <a:chOff x="7948975" y="1691400"/>
            <a:chExt cx="623125" cy="744725"/>
          </a:xfrm>
        </p:grpSpPr>
        <p:sp>
          <p:nvSpPr>
            <p:cNvPr id="779" name="Google Shape;779;p40"/>
            <p:cNvSpPr/>
            <p:nvPr/>
          </p:nvSpPr>
          <p:spPr>
            <a:xfrm>
              <a:off x="7948975" y="1770425"/>
              <a:ext cx="623125" cy="665700"/>
            </a:xfrm>
            <a:custGeom>
              <a:avLst/>
              <a:gdLst/>
              <a:ahLst/>
              <a:cxnLst/>
              <a:rect l="l" t="t" r="r" b="b"/>
              <a:pathLst>
                <a:path w="24925" h="26628" extrusionOk="0">
                  <a:moveTo>
                    <a:pt x="1" y="1"/>
                  </a:moveTo>
                  <a:lnTo>
                    <a:pt x="1" y="25199"/>
                  </a:lnTo>
                  <a:cubicBezTo>
                    <a:pt x="1" y="25989"/>
                    <a:pt x="639" y="26627"/>
                    <a:pt x="1429" y="26627"/>
                  </a:cubicBezTo>
                  <a:lnTo>
                    <a:pt x="23436" y="26627"/>
                  </a:lnTo>
                  <a:cubicBezTo>
                    <a:pt x="24226" y="26627"/>
                    <a:pt x="24864" y="25989"/>
                    <a:pt x="24925" y="25199"/>
                  </a:cubicBezTo>
                  <a:lnTo>
                    <a:pt x="24925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7948975" y="1691400"/>
              <a:ext cx="623125" cy="78300"/>
            </a:xfrm>
            <a:custGeom>
              <a:avLst/>
              <a:gdLst/>
              <a:ahLst/>
              <a:cxnLst/>
              <a:rect l="l" t="t" r="r" b="b"/>
              <a:pathLst>
                <a:path w="24925" h="3132" extrusionOk="0">
                  <a:moveTo>
                    <a:pt x="1429" y="0"/>
                  </a:moveTo>
                  <a:cubicBezTo>
                    <a:pt x="639" y="0"/>
                    <a:pt x="1" y="639"/>
                    <a:pt x="1" y="1459"/>
                  </a:cubicBezTo>
                  <a:lnTo>
                    <a:pt x="1" y="3131"/>
                  </a:lnTo>
                  <a:lnTo>
                    <a:pt x="24925" y="3131"/>
                  </a:lnTo>
                  <a:lnTo>
                    <a:pt x="24925" y="1459"/>
                  </a:lnTo>
                  <a:cubicBezTo>
                    <a:pt x="24864" y="639"/>
                    <a:pt x="24226" y="0"/>
                    <a:pt x="234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7995325" y="1717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91" y="1"/>
                    <a:pt x="487" y="1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8049275" y="1717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14" y="974"/>
                    <a:pt x="487" y="974"/>
                  </a:cubicBezTo>
                  <a:cubicBezTo>
                    <a:pt x="761" y="974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8103225" y="17172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100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solidFill>
              <a:srgbClr val="6AEB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8015075" y="1863125"/>
              <a:ext cx="95025" cy="95025"/>
            </a:xfrm>
            <a:custGeom>
              <a:avLst/>
              <a:gdLst/>
              <a:ahLst/>
              <a:cxnLst/>
              <a:rect l="l" t="t" r="r" b="b"/>
              <a:pathLst>
                <a:path w="3801" h="3801" extrusionOk="0">
                  <a:moveTo>
                    <a:pt x="1916" y="1"/>
                  </a:moveTo>
                  <a:cubicBezTo>
                    <a:pt x="852" y="1"/>
                    <a:pt x="1" y="852"/>
                    <a:pt x="1" y="1916"/>
                  </a:cubicBezTo>
                  <a:cubicBezTo>
                    <a:pt x="1" y="2980"/>
                    <a:pt x="852" y="3800"/>
                    <a:pt x="1916" y="3800"/>
                  </a:cubicBezTo>
                  <a:cubicBezTo>
                    <a:pt x="2980" y="3800"/>
                    <a:pt x="3800" y="2980"/>
                    <a:pt x="3800" y="1916"/>
                  </a:cubicBezTo>
                  <a:cubicBezTo>
                    <a:pt x="3800" y="852"/>
                    <a:pt x="2980" y="1"/>
                    <a:pt x="1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8151100" y="1874525"/>
              <a:ext cx="335900" cy="22825"/>
            </a:xfrm>
            <a:custGeom>
              <a:avLst/>
              <a:gdLst/>
              <a:ahLst/>
              <a:cxnLst/>
              <a:rect l="l" t="t" r="r" b="b"/>
              <a:pathLst>
                <a:path w="13436" h="913" extrusionOk="0">
                  <a:moveTo>
                    <a:pt x="426" y="1"/>
                  </a:moveTo>
                  <a:cubicBezTo>
                    <a:pt x="183" y="1"/>
                    <a:pt x="1" y="214"/>
                    <a:pt x="1" y="426"/>
                  </a:cubicBezTo>
                  <a:lnTo>
                    <a:pt x="1" y="518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13041" y="913"/>
                  </a:lnTo>
                  <a:cubicBezTo>
                    <a:pt x="13253" y="913"/>
                    <a:pt x="13436" y="730"/>
                    <a:pt x="13405" y="518"/>
                  </a:cubicBezTo>
                  <a:lnTo>
                    <a:pt x="13405" y="426"/>
                  </a:lnTo>
                  <a:cubicBezTo>
                    <a:pt x="13405" y="214"/>
                    <a:pt x="13223" y="1"/>
                    <a:pt x="12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8151100" y="1930000"/>
              <a:ext cx="186975" cy="22825"/>
            </a:xfrm>
            <a:custGeom>
              <a:avLst/>
              <a:gdLst/>
              <a:ahLst/>
              <a:cxnLst/>
              <a:rect l="l" t="t" r="r" b="b"/>
              <a:pathLst>
                <a:path w="7479" h="913" extrusionOk="0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487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7113" y="913"/>
                  </a:lnTo>
                  <a:cubicBezTo>
                    <a:pt x="7326" y="913"/>
                    <a:pt x="7478" y="730"/>
                    <a:pt x="7478" y="487"/>
                  </a:cubicBezTo>
                  <a:lnTo>
                    <a:pt x="7478" y="426"/>
                  </a:lnTo>
                  <a:cubicBezTo>
                    <a:pt x="7478" y="183"/>
                    <a:pt x="7296" y="1"/>
                    <a:pt x="7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8360825" y="1930000"/>
              <a:ext cx="54000" cy="22825"/>
            </a:xfrm>
            <a:custGeom>
              <a:avLst/>
              <a:gdLst/>
              <a:ahLst/>
              <a:cxnLst/>
              <a:rect l="l" t="t" r="r" b="b"/>
              <a:pathLst>
                <a:path w="2160" h="913" extrusionOk="0">
                  <a:moveTo>
                    <a:pt x="457" y="1"/>
                  </a:moveTo>
                  <a:cubicBezTo>
                    <a:pt x="183" y="1"/>
                    <a:pt x="1" y="213"/>
                    <a:pt x="1" y="457"/>
                  </a:cubicBezTo>
                  <a:cubicBezTo>
                    <a:pt x="1" y="730"/>
                    <a:pt x="244" y="913"/>
                    <a:pt x="457" y="913"/>
                  </a:cubicBezTo>
                  <a:lnTo>
                    <a:pt x="1703" y="913"/>
                  </a:lnTo>
                  <a:cubicBezTo>
                    <a:pt x="1946" y="913"/>
                    <a:pt x="2129" y="730"/>
                    <a:pt x="2159" y="457"/>
                  </a:cubicBezTo>
                  <a:cubicBezTo>
                    <a:pt x="2159" y="183"/>
                    <a:pt x="1946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8015075" y="2030300"/>
              <a:ext cx="95025" cy="95025"/>
            </a:xfrm>
            <a:custGeom>
              <a:avLst/>
              <a:gdLst/>
              <a:ahLst/>
              <a:cxnLst/>
              <a:rect l="l" t="t" r="r" b="b"/>
              <a:pathLst>
                <a:path w="3801" h="3801" extrusionOk="0">
                  <a:moveTo>
                    <a:pt x="1916" y="1"/>
                  </a:moveTo>
                  <a:cubicBezTo>
                    <a:pt x="852" y="1"/>
                    <a:pt x="1" y="852"/>
                    <a:pt x="1" y="1916"/>
                  </a:cubicBezTo>
                  <a:cubicBezTo>
                    <a:pt x="1" y="2980"/>
                    <a:pt x="852" y="3800"/>
                    <a:pt x="1916" y="3800"/>
                  </a:cubicBezTo>
                  <a:cubicBezTo>
                    <a:pt x="2980" y="3800"/>
                    <a:pt x="3800" y="2980"/>
                    <a:pt x="3800" y="1916"/>
                  </a:cubicBezTo>
                  <a:cubicBezTo>
                    <a:pt x="3800" y="852"/>
                    <a:pt x="2980" y="1"/>
                    <a:pt x="1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8151100" y="2041700"/>
              <a:ext cx="335900" cy="22825"/>
            </a:xfrm>
            <a:custGeom>
              <a:avLst/>
              <a:gdLst/>
              <a:ahLst/>
              <a:cxnLst/>
              <a:rect l="l" t="t" r="r" b="b"/>
              <a:pathLst>
                <a:path w="13436" h="913" extrusionOk="0">
                  <a:moveTo>
                    <a:pt x="426" y="1"/>
                  </a:moveTo>
                  <a:cubicBezTo>
                    <a:pt x="183" y="1"/>
                    <a:pt x="1" y="214"/>
                    <a:pt x="1" y="426"/>
                  </a:cubicBezTo>
                  <a:lnTo>
                    <a:pt x="1" y="518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13041" y="913"/>
                  </a:lnTo>
                  <a:cubicBezTo>
                    <a:pt x="13253" y="913"/>
                    <a:pt x="13436" y="730"/>
                    <a:pt x="13405" y="518"/>
                  </a:cubicBezTo>
                  <a:lnTo>
                    <a:pt x="13405" y="426"/>
                  </a:lnTo>
                  <a:cubicBezTo>
                    <a:pt x="13405" y="214"/>
                    <a:pt x="13223" y="1"/>
                    <a:pt x="12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8151100" y="2097175"/>
              <a:ext cx="186975" cy="22825"/>
            </a:xfrm>
            <a:custGeom>
              <a:avLst/>
              <a:gdLst/>
              <a:ahLst/>
              <a:cxnLst/>
              <a:rect l="l" t="t" r="r" b="b"/>
              <a:pathLst>
                <a:path w="7479" h="913" extrusionOk="0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487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7113" y="913"/>
                  </a:lnTo>
                  <a:cubicBezTo>
                    <a:pt x="7326" y="913"/>
                    <a:pt x="7478" y="730"/>
                    <a:pt x="7478" y="487"/>
                  </a:cubicBezTo>
                  <a:lnTo>
                    <a:pt x="7478" y="426"/>
                  </a:lnTo>
                  <a:cubicBezTo>
                    <a:pt x="7478" y="183"/>
                    <a:pt x="7296" y="1"/>
                    <a:pt x="7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8360825" y="2097175"/>
              <a:ext cx="54000" cy="22825"/>
            </a:xfrm>
            <a:custGeom>
              <a:avLst/>
              <a:gdLst/>
              <a:ahLst/>
              <a:cxnLst/>
              <a:rect l="l" t="t" r="r" b="b"/>
              <a:pathLst>
                <a:path w="2160" h="913" extrusionOk="0">
                  <a:moveTo>
                    <a:pt x="457" y="1"/>
                  </a:moveTo>
                  <a:cubicBezTo>
                    <a:pt x="183" y="1"/>
                    <a:pt x="1" y="213"/>
                    <a:pt x="1" y="457"/>
                  </a:cubicBezTo>
                  <a:cubicBezTo>
                    <a:pt x="1" y="730"/>
                    <a:pt x="244" y="913"/>
                    <a:pt x="457" y="913"/>
                  </a:cubicBezTo>
                  <a:lnTo>
                    <a:pt x="1703" y="913"/>
                  </a:lnTo>
                  <a:cubicBezTo>
                    <a:pt x="1946" y="913"/>
                    <a:pt x="2129" y="730"/>
                    <a:pt x="2159" y="457"/>
                  </a:cubicBezTo>
                  <a:cubicBezTo>
                    <a:pt x="2159" y="183"/>
                    <a:pt x="1946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8015075" y="2197475"/>
              <a:ext cx="95025" cy="95025"/>
            </a:xfrm>
            <a:custGeom>
              <a:avLst/>
              <a:gdLst/>
              <a:ahLst/>
              <a:cxnLst/>
              <a:rect l="l" t="t" r="r" b="b"/>
              <a:pathLst>
                <a:path w="3801" h="3801" extrusionOk="0">
                  <a:moveTo>
                    <a:pt x="1916" y="1"/>
                  </a:moveTo>
                  <a:cubicBezTo>
                    <a:pt x="852" y="1"/>
                    <a:pt x="1" y="852"/>
                    <a:pt x="1" y="1916"/>
                  </a:cubicBezTo>
                  <a:cubicBezTo>
                    <a:pt x="1" y="2980"/>
                    <a:pt x="852" y="3800"/>
                    <a:pt x="1916" y="3800"/>
                  </a:cubicBezTo>
                  <a:cubicBezTo>
                    <a:pt x="2980" y="3800"/>
                    <a:pt x="3800" y="2980"/>
                    <a:pt x="3800" y="1916"/>
                  </a:cubicBezTo>
                  <a:cubicBezTo>
                    <a:pt x="3800" y="852"/>
                    <a:pt x="2980" y="1"/>
                    <a:pt x="1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8151100" y="2208875"/>
              <a:ext cx="335900" cy="22825"/>
            </a:xfrm>
            <a:custGeom>
              <a:avLst/>
              <a:gdLst/>
              <a:ahLst/>
              <a:cxnLst/>
              <a:rect l="l" t="t" r="r" b="b"/>
              <a:pathLst>
                <a:path w="13436" h="913" extrusionOk="0">
                  <a:moveTo>
                    <a:pt x="426" y="1"/>
                  </a:moveTo>
                  <a:cubicBezTo>
                    <a:pt x="183" y="1"/>
                    <a:pt x="1" y="214"/>
                    <a:pt x="1" y="426"/>
                  </a:cubicBezTo>
                  <a:lnTo>
                    <a:pt x="1" y="518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13041" y="913"/>
                  </a:lnTo>
                  <a:cubicBezTo>
                    <a:pt x="13253" y="913"/>
                    <a:pt x="13436" y="730"/>
                    <a:pt x="13405" y="518"/>
                  </a:cubicBezTo>
                  <a:lnTo>
                    <a:pt x="13405" y="426"/>
                  </a:lnTo>
                  <a:cubicBezTo>
                    <a:pt x="13405" y="214"/>
                    <a:pt x="13223" y="1"/>
                    <a:pt x="12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8151100" y="2264350"/>
              <a:ext cx="186975" cy="22825"/>
            </a:xfrm>
            <a:custGeom>
              <a:avLst/>
              <a:gdLst/>
              <a:ahLst/>
              <a:cxnLst/>
              <a:rect l="l" t="t" r="r" b="b"/>
              <a:pathLst>
                <a:path w="7479" h="913" extrusionOk="0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487"/>
                  </a:lnTo>
                  <a:cubicBezTo>
                    <a:pt x="1" y="730"/>
                    <a:pt x="183" y="913"/>
                    <a:pt x="426" y="913"/>
                  </a:cubicBezTo>
                  <a:lnTo>
                    <a:pt x="7113" y="913"/>
                  </a:lnTo>
                  <a:cubicBezTo>
                    <a:pt x="7326" y="913"/>
                    <a:pt x="7478" y="730"/>
                    <a:pt x="7478" y="487"/>
                  </a:cubicBezTo>
                  <a:lnTo>
                    <a:pt x="7478" y="426"/>
                  </a:lnTo>
                  <a:cubicBezTo>
                    <a:pt x="7478" y="183"/>
                    <a:pt x="7296" y="1"/>
                    <a:pt x="7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8360825" y="2264350"/>
              <a:ext cx="54000" cy="22825"/>
            </a:xfrm>
            <a:custGeom>
              <a:avLst/>
              <a:gdLst/>
              <a:ahLst/>
              <a:cxnLst/>
              <a:rect l="l" t="t" r="r" b="b"/>
              <a:pathLst>
                <a:path w="2160" h="913" extrusionOk="0">
                  <a:moveTo>
                    <a:pt x="457" y="1"/>
                  </a:moveTo>
                  <a:cubicBezTo>
                    <a:pt x="183" y="1"/>
                    <a:pt x="1" y="214"/>
                    <a:pt x="1" y="457"/>
                  </a:cubicBezTo>
                  <a:cubicBezTo>
                    <a:pt x="1" y="730"/>
                    <a:pt x="244" y="913"/>
                    <a:pt x="457" y="913"/>
                  </a:cubicBezTo>
                  <a:lnTo>
                    <a:pt x="1703" y="913"/>
                  </a:lnTo>
                  <a:cubicBezTo>
                    <a:pt x="1946" y="913"/>
                    <a:pt x="2129" y="730"/>
                    <a:pt x="2159" y="457"/>
                  </a:cubicBezTo>
                  <a:cubicBezTo>
                    <a:pt x="2159" y="183"/>
                    <a:pt x="1946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0"/>
          <p:cNvGrpSpPr/>
          <p:nvPr/>
        </p:nvGrpSpPr>
        <p:grpSpPr>
          <a:xfrm>
            <a:off x="1964262" y="3226627"/>
            <a:ext cx="758924" cy="321556"/>
            <a:chOff x="5021875" y="2898100"/>
            <a:chExt cx="622375" cy="263700"/>
          </a:xfrm>
        </p:grpSpPr>
        <p:sp>
          <p:nvSpPr>
            <p:cNvPr id="797" name="Google Shape;797;p40"/>
            <p:cNvSpPr/>
            <p:nvPr/>
          </p:nvSpPr>
          <p:spPr>
            <a:xfrm>
              <a:off x="5021875" y="2976375"/>
              <a:ext cx="622375" cy="185425"/>
            </a:xfrm>
            <a:custGeom>
              <a:avLst/>
              <a:gdLst/>
              <a:ahLst/>
              <a:cxnLst/>
              <a:rect l="l" t="t" r="r" b="b"/>
              <a:pathLst>
                <a:path w="24895" h="7417" extrusionOk="0">
                  <a:moveTo>
                    <a:pt x="0" y="0"/>
                  </a:moveTo>
                  <a:lnTo>
                    <a:pt x="0" y="5988"/>
                  </a:lnTo>
                  <a:cubicBezTo>
                    <a:pt x="0" y="6779"/>
                    <a:pt x="669" y="7417"/>
                    <a:pt x="1459" y="7417"/>
                  </a:cubicBezTo>
                  <a:lnTo>
                    <a:pt x="23466" y="7417"/>
                  </a:lnTo>
                  <a:cubicBezTo>
                    <a:pt x="24256" y="7417"/>
                    <a:pt x="24894" y="6748"/>
                    <a:pt x="24894" y="5988"/>
                  </a:cubicBezTo>
                  <a:lnTo>
                    <a:pt x="2489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5021875" y="2898100"/>
              <a:ext cx="622375" cy="77525"/>
            </a:xfrm>
            <a:custGeom>
              <a:avLst/>
              <a:gdLst/>
              <a:ahLst/>
              <a:cxnLst/>
              <a:rect l="l" t="t" r="r" b="b"/>
              <a:pathLst>
                <a:path w="24895" h="3101" extrusionOk="0">
                  <a:moveTo>
                    <a:pt x="1459" y="1"/>
                  </a:moveTo>
                  <a:cubicBezTo>
                    <a:pt x="669" y="1"/>
                    <a:pt x="0" y="639"/>
                    <a:pt x="0" y="1429"/>
                  </a:cubicBezTo>
                  <a:lnTo>
                    <a:pt x="0" y="3101"/>
                  </a:lnTo>
                  <a:lnTo>
                    <a:pt x="24894" y="3101"/>
                  </a:lnTo>
                  <a:lnTo>
                    <a:pt x="24894" y="1429"/>
                  </a:lnTo>
                  <a:cubicBezTo>
                    <a:pt x="24894" y="639"/>
                    <a:pt x="24256" y="1"/>
                    <a:pt x="2346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5069750" y="29224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5122925" y="29224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43"/>
                    <a:pt x="791" y="0"/>
                    <a:pt x="487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5176875" y="29224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6AEBE7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5088750" y="3020450"/>
              <a:ext cx="95000" cy="95000"/>
            </a:xfrm>
            <a:custGeom>
              <a:avLst/>
              <a:gdLst/>
              <a:ahLst/>
              <a:cxnLst/>
              <a:rect l="l" t="t" r="r" b="b"/>
              <a:pathLst>
                <a:path w="3800" h="3800" extrusionOk="0">
                  <a:moveTo>
                    <a:pt x="1885" y="0"/>
                  </a:moveTo>
                  <a:cubicBezTo>
                    <a:pt x="821" y="0"/>
                    <a:pt x="0" y="821"/>
                    <a:pt x="0" y="1885"/>
                  </a:cubicBezTo>
                  <a:cubicBezTo>
                    <a:pt x="0" y="2949"/>
                    <a:pt x="821" y="3800"/>
                    <a:pt x="1885" y="3800"/>
                  </a:cubicBezTo>
                  <a:cubicBezTo>
                    <a:pt x="2948" y="3800"/>
                    <a:pt x="3800" y="2949"/>
                    <a:pt x="3800" y="1885"/>
                  </a:cubicBezTo>
                  <a:cubicBezTo>
                    <a:pt x="3800" y="821"/>
                    <a:pt x="2918" y="0"/>
                    <a:pt x="1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5225525" y="3031850"/>
              <a:ext cx="335125" cy="22825"/>
            </a:xfrm>
            <a:custGeom>
              <a:avLst/>
              <a:gdLst/>
              <a:ahLst/>
              <a:cxnLst/>
              <a:rect l="l" t="t" r="r" b="b"/>
              <a:pathLst>
                <a:path w="13405" h="913" extrusionOk="0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487"/>
                  </a:lnTo>
                  <a:cubicBezTo>
                    <a:pt x="0" y="730"/>
                    <a:pt x="183" y="912"/>
                    <a:pt x="426" y="912"/>
                  </a:cubicBezTo>
                  <a:lnTo>
                    <a:pt x="12979" y="912"/>
                  </a:lnTo>
                  <a:cubicBezTo>
                    <a:pt x="13222" y="912"/>
                    <a:pt x="13405" y="730"/>
                    <a:pt x="13405" y="487"/>
                  </a:cubicBezTo>
                  <a:lnTo>
                    <a:pt x="13405" y="426"/>
                  </a:lnTo>
                  <a:cubicBezTo>
                    <a:pt x="13405" y="183"/>
                    <a:pt x="13222" y="0"/>
                    <a:pt x="12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5225525" y="3086550"/>
              <a:ext cx="186950" cy="22825"/>
            </a:xfrm>
            <a:custGeom>
              <a:avLst/>
              <a:gdLst/>
              <a:ahLst/>
              <a:cxnLst/>
              <a:rect l="l" t="t" r="r" b="b"/>
              <a:pathLst>
                <a:path w="7478" h="913" extrusionOk="0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lnTo>
                    <a:pt x="0" y="517"/>
                  </a:lnTo>
                  <a:cubicBezTo>
                    <a:pt x="0" y="730"/>
                    <a:pt x="183" y="913"/>
                    <a:pt x="426" y="913"/>
                  </a:cubicBezTo>
                  <a:lnTo>
                    <a:pt x="7052" y="913"/>
                  </a:lnTo>
                  <a:cubicBezTo>
                    <a:pt x="7295" y="913"/>
                    <a:pt x="7478" y="730"/>
                    <a:pt x="7478" y="517"/>
                  </a:cubicBezTo>
                  <a:lnTo>
                    <a:pt x="7478" y="426"/>
                  </a:lnTo>
                  <a:cubicBezTo>
                    <a:pt x="7478" y="183"/>
                    <a:pt x="7295" y="1"/>
                    <a:pt x="7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5434500" y="3086550"/>
              <a:ext cx="53975" cy="22825"/>
            </a:xfrm>
            <a:custGeom>
              <a:avLst/>
              <a:gdLst/>
              <a:ahLst/>
              <a:cxnLst/>
              <a:rect l="l" t="t" r="r" b="b"/>
              <a:pathLst>
                <a:path w="2159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213" y="913"/>
                    <a:pt x="456" y="913"/>
                  </a:cubicBezTo>
                  <a:lnTo>
                    <a:pt x="1702" y="913"/>
                  </a:lnTo>
                  <a:cubicBezTo>
                    <a:pt x="1945" y="913"/>
                    <a:pt x="2128" y="730"/>
                    <a:pt x="2158" y="457"/>
                  </a:cubicBezTo>
                  <a:cubicBezTo>
                    <a:pt x="2158" y="214"/>
                    <a:pt x="1945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40"/>
          <p:cNvGrpSpPr/>
          <p:nvPr/>
        </p:nvGrpSpPr>
        <p:grpSpPr>
          <a:xfrm>
            <a:off x="1104750" y="3455500"/>
            <a:ext cx="1175175" cy="606413"/>
            <a:chOff x="3058325" y="3603625"/>
            <a:chExt cx="1175175" cy="606413"/>
          </a:xfrm>
        </p:grpSpPr>
        <p:sp>
          <p:nvSpPr>
            <p:cNvPr id="807" name="Google Shape;807;p40"/>
            <p:cNvSpPr/>
            <p:nvPr/>
          </p:nvSpPr>
          <p:spPr>
            <a:xfrm>
              <a:off x="3058325" y="36036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3982725" y="3959263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40"/>
          <p:cNvSpPr txBox="1">
            <a:spLocks noGrp="1"/>
          </p:cNvSpPr>
          <p:nvPr>
            <p:ph type="title" idx="2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B09EC3-C42F-4C6E-A463-F441618560E5}"/>
              </a:ext>
            </a:extLst>
          </p:cNvPr>
          <p:cNvSpPr txBox="1"/>
          <p:nvPr/>
        </p:nvSpPr>
        <p:spPr>
          <a:xfrm>
            <a:off x="-131736" y="330775"/>
            <a:ext cx="457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610485" algn="l"/>
              </a:tabLst>
            </a:pPr>
            <a:r>
              <a:rPr lang="vi-VN" sz="1400" b="1" dirty="0">
                <a:effectLst/>
                <a:latin typeface="Times New Roman" panose="02020603050405020304" pitchFamily="18" charset="0"/>
              </a:rPr>
              <a:t>Sequence Diagram Edit Product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image23.png">
            <a:extLst>
              <a:ext uri="{FF2B5EF4-FFF2-40B4-BE49-F238E27FC236}">
                <a16:creationId xmlns:a16="http://schemas.microsoft.com/office/drawing/2014/main" id="{6C202748-683F-4A64-9408-C9808A4067C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81126" y="914088"/>
            <a:ext cx="5690235" cy="38112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3819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A7C778-8DDB-4465-83C6-740E2D1CC94A}"/>
              </a:ext>
            </a:extLst>
          </p:cNvPr>
          <p:cNvSpPr txBox="1"/>
          <p:nvPr/>
        </p:nvSpPr>
        <p:spPr>
          <a:xfrm>
            <a:off x="-139485" y="315278"/>
            <a:ext cx="5191931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610485" algn="l"/>
              </a:tabLst>
            </a:pPr>
            <a:r>
              <a:rPr lang="vi-VN" sz="1400" b="1" dirty="0">
                <a:effectLst/>
                <a:latin typeface="Times New Roman" panose="02020603050405020304" pitchFamily="18" charset="0"/>
              </a:rPr>
              <a:t>Sequence Diagram Password Recovery</a:t>
            </a:r>
            <a:endParaRPr lang="en-US" sz="1400" b="1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image9.png">
            <a:extLst>
              <a:ext uri="{FF2B5EF4-FFF2-40B4-BE49-F238E27FC236}">
                <a16:creationId xmlns:a16="http://schemas.microsoft.com/office/drawing/2014/main" id="{22E1F689-2A15-492D-9647-88986E5FFB3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27835" y="951719"/>
            <a:ext cx="5688330" cy="35655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0966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62A963-700F-447C-B500-E23B8D1675BB}"/>
              </a:ext>
            </a:extLst>
          </p:cNvPr>
          <p:cNvSpPr txBox="1"/>
          <p:nvPr/>
        </p:nvSpPr>
        <p:spPr>
          <a:xfrm>
            <a:off x="1441343" y="411800"/>
            <a:ext cx="3053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Sequential chart of password change</a:t>
            </a:r>
            <a:endParaRPr lang="en-US" b="1" dirty="0"/>
          </a:p>
        </p:txBody>
      </p:sp>
      <p:pic>
        <p:nvPicPr>
          <p:cNvPr id="6" name="image16.png">
            <a:extLst>
              <a:ext uri="{FF2B5EF4-FFF2-40B4-BE49-F238E27FC236}">
                <a16:creationId xmlns:a16="http://schemas.microsoft.com/office/drawing/2014/main" id="{D7F84540-B396-4086-8F5B-748E56AEF5D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27835" y="1428750"/>
            <a:ext cx="5688330" cy="2286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6894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Google Shape;1120;p50"/>
          <p:cNvGrpSpPr/>
          <p:nvPr/>
        </p:nvGrpSpPr>
        <p:grpSpPr>
          <a:xfrm>
            <a:off x="4684217" y="1593800"/>
            <a:ext cx="3509976" cy="2260736"/>
            <a:chOff x="4684217" y="1593800"/>
            <a:chExt cx="3509976" cy="2260736"/>
          </a:xfrm>
        </p:grpSpPr>
        <p:sp>
          <p:nvSpPr>
            <p:cNvPr id="1121" name="Google Shape;1121;p50"/>
            <p:cNvSpPr/>
            <p:nvPr/>
          </p:nvSpPr>
          <p:spPr>
            <a:xfrm>
              <a:off x="4684217" y="1593800"/>
              <a:ext cx="3509976" cy="2260736"/>
            </a:xfrm>
            <a:custGeom>
              <a:avLst/>
              <a:gdLst/>
              <a:ahLst/>
              <a:cxnLst/>
              <a:rect l="l" t="t" r="r" b="b"/>
              <a:pathLst>
                <a:path w="116234" h="74865" extrusionOk="0">
                  <a:moveTo>
                    <a:pt x="1885" y="0"/>
                  </a:moveTo>
                  <a:cubicBezTo>
                    <a:pt x="852" y="0"/>
                    <a:pt x="0" y="851"/>
                    <a:pt x="0" y="1854"/>
                  </a:cubicBezTo>
                  <a:lnTo>
                    <a:pt x="0" y="73010"/>
                  </a:lnTo>
                  <a:cubicBezTo>
                    <a:pt x="0" y="74013"/>
                    <a:pt x="852" y="74865"/>
                    <a:pt x="1885" y="74865"/>
                  </a:cubicBezTo>
                  <a:lnTo>
                    <a:pt x="114410" y="74865"/>
                  </a:lnTo>
                  <a:cubicBezTo>
                    <a:pt x="115443" y="74865"/>
                    <a:pt x="116234" y="74074"/>
                    <a:pt x="116234" y="73041"/>
                  </a:cubicBezTo>
                  <a:lnTo>
                    <a:pt x="116234" y="1854"/>
                  </a:lnTo>
                  <a:cubicBezTo>
                    <a:pt x="116234" y="851"/>
                    <a:pt x="115413" y="0"/>
                    <a:pt x="114380" y="0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4780325" y="1780925"/>
              <a:ext cx="3350600" cy="123971"/>
            </a:xfrm>
            <a:custGeom>
              <a:avLst/>
              <a:gdLst/>
              <a:ahLst/>
              <a:cxnLst/>
              <a:rect l="l" t="t" r="r" b="b"/>
              <a:pathLst>
                <a:path w="106082" h="4105" extrusionOk="0">
                  <a:moveTo>
                    <a:pt x="203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73"/>
                    <a:pt x="884" y="4104"/>
                    <a:pt x="1985" y="4104"/>
                  </a:cubicBezTo>
                  <a:cubicBezTo>
                    <a:pt x="2002" y="4104"/>
                    <a:pt x="2020" y="4104"/>
                    <a:pt x="2037" y="4103"/>
                  </a:cubicBezTo>
                  <a:lnTo>
                    <a:pt x="104015" y="4103"/>
                  </a:lnTo>
                  <a:cubicBezTo>
                    <a:pt x="105170" y="4103"/>
                    <a:pt x="106082" y="3192"/>
                    <a:pt x="106082" y="2037"/>
                  </a:cubicBezTo>
                  <a:cubicBezTo>
                    <a:pt x="106082" y="912"/>
                    <a:pt x="105170" y="0"/>
                    <a:pt x="104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4831061" y="1675481"/>
              <a:ext cx="57858" cy="57858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973" y="0"/>
                  </a:moveTo>
                  <a:cubicBezTo>
                    <a:pt x="426" y="0"/>
                    <a:pt x="1" y="426"/>
                    <a:pt x="1" y="943"/>
                  </a:cubicBezTo>
                  <a:cubicBezTo>
                    <a:pt x="1" y="1490"/>
                    <a:pt x="426" y="1915"/>
                    <a:pt x="973" y="1915"/>
                  </a:cubicBezTo>
                  <a:cubicBezTo>
                    <a:pt x="1490" y="1915"/>
                    <a:pt x="1916" y="1490"/>
                    <a:pt x="1916" y="943"/>
                  </a:cubicBezTo>
                  <a:cubicBezTo>
                    <a:pt x="1916" y="456"/>
                    <a:pt x="1490" y="31"/>
                    <a:pt x="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4943965" y="1675481"/>
              <a:ext cx="56922" cy="57858"/>
            </a:xfrm>
            <a:custGeom>
              <a:avLst/>
              <a:gdLst/>
              <a:ahLst/>
              <a:cxnLst/>
              <a:rect l="l" t="t" r="r" b="b"/>
              <a:pathLst>
                <a:path w="1885" h="1916" extrusionOk="0">
                  <a:moveTo>
                    <a:pt x="943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915"/>
                    <a:pt x="943" y="1915"/>
                  </a:cubicBezTo>
                  <a:cubicBezTo>
                    <a:pt x="1490" y="1915"/>
                    <a:pt x="1885" y="1490"/>
                    <a:pt x="1885" y="943"/>
                  </a:cubicBezTo>
                  <a:cubicBezTo>
                    <a:pt x="1885" y="456"/>
                    <a:pt x="1490" y="31"/>
                    <a:pt x="9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5057775" y="1675481"/>
              <a:ext cx="56952" cy="57858"/>
            </a:xfrm>
            <a:custGeom>
              <a:avLst/>
              <a:gdLst/>
              <a:ahLst/>
              <a:cxnLst/>
              <a:rect l="l" t="t" r="r" b="b"/>
              <a:pathLst>
                <a:path w="1886" h="1916" extrusionOk="0">
                  <a:moveTo>
                    <a:pt x="943" y="0"/>
                  </a:moveTo>
                  <a:cubicBezTo>
                    <a:pt x="396" y="0"/>
                    <a:pt x="1" y="426"/>
                    <a:pt x="1" y="943"/>
                  </a:cubicBezTo>
                  <a:cubicBezTo>
                    <a:pt x="1" y="1490"/>
                    <a:pt x="396" y="1915"/>
                    <a:pt x="943" y="1915"/>
                  </a:cubicBezTo>
                  <a:cubicBezTo>
                    <a:pt x="1460" y="1915"/>
                    <a:pt x="1885" y="1490"/>
                    <a:pt x="1885" y="943"/>
                  </a:cubicBezTo>
                  <a:cubicBezTo>
                    <a:pt x="1885" y="456"/>
                    <a:pt x="1460" y="31"/>
                    <a:pt x="9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4852338" y="1826799"/>
              <a:ext cx="1426663" cy="34005"/>
            </a:xfrm>
            <a:custGeom>
              <a:avLst/>
              <a:gdLst/>
              <a:ahLst/>
              <a:cxnLst/>
              <a:rect l="l" t="t" r="r" b="b"/>
              <a:pathLst>
                <a:path w="45169" h="1126" extrusionOk="0">
                  <a:moveTo>
                    <a:pt x="578" y="1"/>
                  </a:moveTo>
                  <a:cubicBezTo>
                    <a:pt x="274" y="1"/>
                    <a:pt x="1" y="214"/>
                    <a:pt x="1" y="548"/>
                  </a:cubicBezTo>
                  <a:cubicBezTo>
                    <a:pt x="1" y="852"/>
                    <a:pt x="213" y="1125"/>
                    <a:pt x="578" y="1125"/>
                  </a:cubicBezTo>
                  <a:lnTo>
                    <a:pt x="44561" y="1125"/>
                  </a:lnTo>
                  <a:cubicBezTo>
                    <a:pt x="44895" y="1125"/>
                    <a:pt x="45169" y="852"/>
                    <a:pt x="45138" y="548"/>
                  </a:cubicBezTo>
                  <a:cubicBezTo>
                    <a:pt x="45138" y="244"/>
                    <a:pt x="44895" y="1"/>
                    <a:pt x="4456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6373045" y="1826799"/>
              <a:ext cx="598125" cy="34005"/>
            </a:xfrm>
            <a:custGeom>
              <a:avLst/>
              <a:gdLst/>
              <a:ahLst/>
              <a:cxnLst/>
              <a:rect l="l" t="t" r="r" b="b"/>
              <a:pathLst>
                <a:path w="18937" h="1126" extrusionOk="0">
                  <a:moveTo>
                    <a:pt x="548" y="1"/>
                  </a:moveTo>
                  <a:cubicBezTo>
                    <a:pt x="244" y="1"/>
                    <a:pt x="0" y="214"/>
                    <a:pt x="0" y="548"/>
                  </a:cubicBezTo>
                  <a:cubicBezTo>
                    <a:pt x="0" y="852"/>
                    <a:pt x="213" y="1125"/>
                    <a:pt x="548" y="1125"/>
                  </a:cubicBezTo>
                  <a:lnTo>
                    <a:pt x="18329" y="1125"/>
                  </a:lnTo>
                  <a:cubicBezTo>
                    <a:pt x="18694" y="1125"/>
                    <a:pt x="18937" y="852"/>
                    <a:pt x="18907" y="548"/>
                  </a:cubicBezTo>
                  <a:cubicBezTo>
                    <a:pt x="18907" y="244"/>
                    <a:pt x="18694" y="1"/>
                    <a:pt x="1832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50"/>
          <p:cNvSpPr txBox="1">
            <a:spLocks noGrp="1"/>
          </p:cNvSpPr>
          <p:nvPr>
            <p:ph type="title"/>
          </p:nvPr>
        </p:nvSpPr>
        <p:spPr>
          <a:xfrm>
            <a:off x="1004815" y="1491471"/>
            <a:ext cx="3558900" cy="738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UI DESIGN</a:t>
            </a:r>
            <a:endParaRPr dirty="0"/>
          </a:p>
        </p:txBody>
      </p:sp>
      <p:grpSp>
        <p:nvGrpSpPr>
          <p:cNvPr id="1134" name="Google Shape;1134;p50"/>
          <p:cNvGrpSpPr/>
          <p:nvPr/>
        </p:nvGrpSpPr>
        <p:grpSpPr>
          <a:xfrm>
            <a:off x="4761668" y="3753478"/>
            <a:ext cx="615915" cy="616156"/>
            <a:chOff x="3375684" y="2512136"/>
            <a:chExt cx="767400" cy="767700"/>
          </a:xfrm>
        </p:grpSpPr>
        <p:sp>
          <p:nvSpPr>
            <p:cNvPr id="1135" name="Google Shape;1135;p50"/>
            <p:cNvSpPr/>
            <p:nvPr/>
          </p:nvSpPr>
          <p:spPr>
            <a:xfrm>
              <a:off x="3375684" y="2512136"/>
              <a:ext cx="767400" cy="76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50"/>
            <p:cNvGrpSpPr/>
            <p:nvPr/>
          </p:nvGrpSpPr>
          <p:grpSpPr>
            <a:xfrm>
              <a:off x="3531930" y="2668504"/>
              <a:ext cx="454894" cy="454955"/>
              <a:chOff x="7325238" y="1448084"/>
              <a:chExt cx="269999" cy="269987"/>
            </a:xfrm>
          </p:grpSpPr>
          <p:sp>
            <p:nvSpPr>
              <p:cNvPr id="1137" name="Google Shape;1137;p50"/>
              <p:cNvSpPr/>
              <p:nvPr/>
            </p:nvSpPr>
            <p:spPr>
              <a:xfrm>
                <a:off x="7325238" y="1448084"/>
                <a:ext cx="269999" cy="269987"/>
              </a:xfrm>
              <a:custGeom>
                <a:avLst/>
                <a:gdLst/>
                <a:ahLst/>
                <a:cxnLst/>
                <a:rect l="l" t="t" r="r" b="b"/>
                <a:pathLst>
                  <a:path w="22213" h="22212" extrusionOk="0">
                    <a:moveTo>
                      <a:pt x="11106" y="0"/>
                    </a:moveTo>
                    <a:cubicBezTo>
                      <a:pt x="4987" y="0"/>
                      <a:pt x="1" y="4986"/>
                      <a:pt x="1" y="11105"/>
                    </a:cubicBezTo>
                    <a:cubicBezTo>
                      <a:pt x="1" y="17242"/>
                      <a:pt x="4987" y="22212"/>
                      <a:pt x="11106" y="22212"/>
                    </a:cubicBezTo>
                    <a:cubicBezTo>
                      <a:pt x="17225" y="22212"/>
                      <a:pt x="22212" y="17242"/>
                      <a:pt x="22212" y="11105"/>
                    </a:cubicBezTo>
                    <a:cubicBezTo>
                      <a:pt x="22212" y="4986"/>
                      <a:pt x="17225" y="0"/>
                      <a:pt x="11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50"/>
              <p:cNvSpPr/>
              <p:nvPr/>
            </p:nvSpPr>
            <p:spPr>
              <a:xfrm>
                <a:off x="7412764" y="1486894"/>
                <a:ext cx="97191" cy="96195"/>
              </a:xfrm>
              <a:custGeom>
                <a:avLst/>
                <a:gdLst/>
                <a:ahLst/>
                <a:cxnLst/>
                <a:rect l="l" t="t" r="r" b="b"/>
                <a:pathLst>
                  <a:path w="7996" h="7914" extrusionOk="0">
                    <a:moveTo>
                      <a:pt x="4011" y="1"/>
                    </a:moveTo>
                    <a:cubicBezTo>
                      <a:pt x="1859" y="1"/>
                      <a:pt x="84" y="1730"/>
                      <a:pt x="51" y="3889"/>
                    </a:cubicBezTo>
                    <a:cubicBezTo>
                      <a:pt x="1" y="6070"/>
                      <a:pt x="1741" y="7879"/>
                      <a:pt x="3922" y="7912"/>
                    </a:cubicBezTo>
                    <a:cubicBezTo>
                      <a:pt x="3954" y="7913"/>
                      <a:pt x="3986" y="7913"/>
                      <a:pt x="4017" y="7913"/>
                    </a:cubicBezTo>
                    <a:cubicBezTo>
                      <a:pt x="6171" y="7913"/>
                      <a:pt x="7912" y="6191"/>
                      <a:pt x="7962" y="4042"/>
                    </a:cubicBezTo>
                    <a:cubicBezTo>
                      <a:pt x="7995" y="1861"/>
                      <a:pt x="6255" y="53"/>
                      <a:pt x="4074" y="1"/>
                    </a:cubicBezTo>
                    <a:cubicBezTo>
                      <a:pt x="4053" y="1"/>
                      <a:pt x="4032" y="1"/>
                      <a:pt x="4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50"/>
              <p:cNvSpPr/>
              <p:nvPr/>
            </p:nvSpPr>
            <p:spPr>
              <a:xfrm>
                <a:off x="7366528" y="1603992"/>
                <a:ext cx="184732" cy="105676"/>
              </a:xfrm>
              <a:custGeom>
                <a:avLst/>
                <a:gdLst/>
                <a:ahLst/>
                <a:cxnLst/>
                <a:rect l="l" t="t" r="r" b="b"/>
                <a:pathLst>
                  <a:path w="15198" h="8694" extrusionOk="0">
                    <a:moveTo>
                      <a:pt x="7551" y="1"/>
                    </a:moveTo>
                    <a:cubicBezTo>
                      <a:pt x="4102" y="1"/>
                      <a:pt x="1150" y="2179"/>
                      <a:pt x="1" y="5243"/>
                    </a:cubicBezTo>
                    <a:cubicBezTo>
                      <a:pt x="1860" y="7305"/>
                      <a:pt x="4531" y="8641"/>
                      <a:pt x="7540" y="8691"/>
                    </a:cubicBezTo>
                    <a:cubicBezTo>
                      <a:pt x="7618" y="8693"/>
                      <a:pt x="7697" y="8694"/>
                      <a:pt x="7775" y="8694"/>
                    </a:cubicBezTo>
                    <a:cubicBezTo>
                      <a:pt x="10690" y="8694"/>
                      <a:pt x="13321" y="7473"/>
                      <a:pt x="15198" y="5531"/>
                    </a:cubicBezTo>
                    <a:cubicBezTo>
                      <a:pt x="14150" y="2369"/>
                      <a:pt x="11208" y="54"/>
                      <a:pt x="7709" y="3"/>
                    </a:cubicBezTo>
                    <a:cubicBezTo>
                      <a:pt x="7656" y="2"/>
                      <a:pt x="7603" y="1"/>
                      <a:pt x="7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hlinkClick r:id="rId3"/>
            <a:extLst>
              <a:ext uri="{FF2B5EF4-FFF2-40B4-BE49-F238E27FC236}">
                <a16:creationId xmlns:a16="http://schemas.microsoft.com/office/drawing/2014/main" id="{DB68F705-0A5D-4AC0-AFE4-BC3B803B99C2}"/>
              </a:ext>
            </a:extLst>
          </p:cNvPr>
          <p:cNvSpPr txBox="1"/>
          <p:nvPr/>
        </p:nvSpPr>
        <p:spPr>
          <a:xfrm>
            <a:off x="723051" y="2354836"/>
            <a:ext cx="35589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https://www.figma.com/file/CNU6ZMXfhH7IPry9XTVMV5/Graducation-project?node-id=0%3A1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64DF2-2B60-4876-82E7-750FE4C0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5" y="1991628"/>
            <a:ext cx="3020658" cy="167511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7"/>
          <p:cNvSpPr txBox="1">
            <a:spLocks noGrp="1"/>
          </p:cNvSpPr>
          <p:nvPr>
            <p:ph type="title"/>
          </p:nvPr>
        </p:nvSpPr>
        <p:spPr>
          <a:xfrm>
            <a:off x="1755450" y="1674196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Coding and Demo</a:t>
            </a:r>
            <a:endParaRPr dirty="0"/>
          </a:p>
        </p:txBody>
      </p:sp>
      <p:grpSp>
        <p:nvGrpSpPr>
          <p:cNvPr id="997" name="Google Shape;997;p47"/>
          <p:cNvGrpSpPr/>
          <p:nvPr/>
        </p:nvGrpSpPr>
        <p:grpSpPr>
          <a:xfrm>
            <a:off x="5204264" y="3224569"/>
            <a:ext cx="934369" cy="686218"/>
            <a:chOff x="2277700" y="3137375"/>
            <a:chExt cx="1001575" cy="735575"/>
          </a:xfrm>
        </p:grpSpPr>
        <p:sp>
          <p:nvSpPr>
            <p:cNvPr id="998" name="Google Shape;998;p47"/>
            <p:cNvSpPr/>
            <p:nvPr/>
          </p:nvSpPr>
          <p:spPr>
            <a:xfrm>
              <a:off x="2277700" y="3137375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886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8111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388650" y="35895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8650" y="366927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388650" y="3748325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7"/>
          <p:cNvGrpSpPr/>
          <p:nvPr/>
        </p:nvGrpSpPr>
        <p:grpSpPr>
          <a:xfrm>
            <a:off x="6230674" y="1418510"/>
            <a:ext cx="1545019" cy="3125121"/>
            <a:chOff x="5340455" y="1253108"/>
            <a:chExt cx="1656146" cy="3349899"/>
          </a:xfrm>
        </p:grpSpPr>
        <p:grpSp>
          <p:nvGrpSpPr>
            <p:cNvPr id="1005" name="Google Shape;1005;p47"/>
            <p:cNvGrpSpPr/>
            <p:nvPr/>
          </p:nvGrpSpPr>
          <p:grpSpPr>
            <a:xfrm>
              <a:off x="5340455" y="1253108"/>
              <a:ext cx="1656146" cy="3349899"/>
              <a:chOff x="2135600" y="1562875"/>
              <a:chExt cx="1268300" cy="2565400"/>
            </a:xfrm>
          </p:grpSpPr>
          <p:sp>
            <p:nvSpPr>
              <p:cNvPr id="1006" name="Google Shape;1006;p47"/>
              <p:cNvSpPr/>
              <p:nvPr/>
            </p:nvSpPr>
            <p:spPr>
              <a:xfrm>
                <a:off x="2135600" y="1562875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2161450" y="2933725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2161450" y="1598600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2161450" y="1777150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2511750" y="2018800"/>
                <a:ext cx="515250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20579" extrusionOk="0">
                    <a:moveTo>
                      <a:pt x="10305" y="1"/>
                    </a:moveTo>
                    <a:cubicBezTo>
                      <a:pt x="4651" y="1"/>
                      <a:pt x="1" y="4621"/>
                      <a:pt x="1" y="10305"/>
                    </a:cubicBezTo>
                    <a:cubicBezTo>
                      <a:pt x="1" y="15958"/>
                      <a:pt x="4651" y="20579"/>
                      <a:pt x="10305" y="20579"/>
                    </a:cubicBezTo>
                    <a:cubicBezTo>
                      <a:pt x="16019" y="20579"/>
                      <a:pt x="20609" y="15958"/>
                      <a:pt x="20609" y="10305"/>
                    </a:cubicBezTo>
                    <a:cubicBezTo>
                      <a:pt x="20609" y="4621"/>
                      <a:pt x="15959" y="1"/>
                      <a:pt x="10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2668300" y="2092125"/>
                <a:ext cx="2029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7377" extrusionOk="0">
                    <a:moveTo>
                      <a:pt x="4017" y="0"/>
                    </a:moveTo>
                    <a:cubicBezTo>
                      <a:pt x="2363" y="0"/>
                      <a:pt x="870" y="1135"/>
                      <a:pt x="456" y="2843"/>
                    </a:cubicBezTo>
                    <a:cubicBezTo>
                      <a:pt x="0" y="4819"/>
                      <a:pt x="1216" y="6794"/>
                      <a:pt x="3192" y="7281"/>
                    </a:cubicBezTo>
                    <a:cubicBezTo>
                      <a:pt x="3472" y="7345"/>
                      <a:pt x="3753" y="7376"/>
                      <a:pt x="4030" y="7376"/>
                    </a:cubicBezTo>
                    <a:cubicBezTo>
                      <a:pt x="5706" y="7376"/>
                      <a:pt x="7238" y="6241"/>
                      <a:pt x="7630" y="4545"/>
                    </a:cubicBezTo>
                    <a:cubicBezTo>
                      <a:pt x="8116" y="2539"/>
                      <a:pt x="6870" y="563"/>
                      <a:pt x="4894" y="107"/>
                    </a:cubicBezTo>
                    <a:cubicBezTo>
                      <a:pt x="4600" y="35"/>
                      <a:pt x="4306" y="0"/>
                      <a:pt x="4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2593075" y="2315175"/>
                <a:ext cx="353375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8086" extrusionOk="0">
                    <a:moveTo>
                      <a:pt x="7052" y="0"/>
                    </a:moveTo>
                    <a:cubicBezTo>
                      <a:pt x="3800" y="0"/>
                      <a:pt x="1003" y="2097"/>
                      <a:pt x="0" y="5015"/>
                    </a:cubicBezTo>
                    <a:cubicBezTo>
                      <a:pt x="1763" y="6900"/>
                      <a:pt x="4286" y="8085"/>
                      <a:pt x="7052" y="8085"/>
                    </a:cubicBezTo>
                    <a:cubicBezTo>
                      <a:pt x="9818" y="8085"/>
                      <a:pt x="12341" y="6900"/>
                      <a:pt x="14134" y="5015"/>
                    </a:cubicBezTo>
                    <a:cubicBezTo>
                      <a:pt x="13101" y="2097"/>
                      <a:pt x="10335" y="0"/>
                      <a:pt x="70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2552800" y="2625950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7"/>
              <p:cNvSpPr/>
              <p:nvPr/>
            </p:nvSpPr>
            <p:spPr>
              <a:xfrm>
                <a:off x="2634850" y="2712575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47"/>
            <p:cNvSpPr/>
            <p:nvPr/>
          </p:nvSpPr>
          <p:spPr>
            <a:xfrm>
              <a:off x="5487593" y="353017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479875" y="393863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017" name="Google Shape;1017;p47"/>
          <p:cNvGrpSpPr/>
          <p:nvPr/>
        </p:nvGrpSpPr>
        <p:grpSpPr>
          <a:xfrm>
            <a:off x="5792241" y="2817800"/>
            <a:ext cx="548009" cy="547985"/>
            <a:chOff x="1891675" y="2449675"/>
            <a:chExt cx="587425" cy="587400"/>
          </a:xfrm>
        </p:grpSpPr>
        <p:sp>
          <p:nvSpPr>
            <p:cNvPr id="1018" name="Google Shape;1018;p47"/>
            <p:cNvSpPr/>
            <p:nvPr/>
          </p:nvSpPr>
          <p:spPr>
            <a:xfrm>
              <a:off x="1891675" y="2449675"/>
              <a:ext cx="587425" cy="587400"/>
            </a:xfrm>
            <a:custGeom>
              <a:avLst/>
              <a:gdLst/>
              <a:ahLst/>
              <a:cxnLst/>
              <a:rect l="l" t="t" r="r" b="b"/>
              <a:pathLst>
                <a:path w="23497" h="23496" extrusionOk="0">
                  <a:moveTo>
                    <a:pt x="2281" y="0"/>
                  </a:moveTo>
                  <a:cubicBezTo>
                    <a:pt x="1034" y="0"/>
                    <a:pt x="1" y="1034"/>
                    <a:pt x="1" y="2280"/>
                  </a:cubicBezTo>
                  <a:lnTo>
                    <a:pt x="1" y="21216"/>
                  </a:lnTo>
                  <a:cubicBezTo>
                    <a:pt x="1" y="22462"/>
                    <a:pt x="1034" y="23496"/>
                    <a:pt x="2281" y="23496"/>
                  </a:cubicBezTo>
                  <a:lnTo>
                    <a:pt x="21217" y="23496"/>
                  </a:lnTo>
                  <a:cubicBezTo>
                    <a:pt x="22494" y="23496"/>
                    <a:pt x="23497" y="22462"/>
                    <a:pt x="23497" y="21216"/>
                  </a:cubicBezTo>
                  <a:lnTo>
                    <a:pt x="23497" y="2280"/>
                  </a:lnTo>
                  <a:cubicBezTo>
                    <a:pt x="23497" y="1034"/>
                    <a:pt x="22463" y="0"/>
                    <a:pt x="2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15250" y="2472450"/>
              <a:ext cx="541825" cy="541825"/>
            </a:xfrm>
            <a:custGeom>
              <a:avLst/>
              <a:gdLst/>
              <a:ahLst/>
              <a:cxnLst/>
              <a:rect l="l" t="t" r="r" b="b"/>
              <a:pathLst>
                <a:path w="21673" h="21673" extrusionOk="0">
                  <a:moveTo>
                    <a:pt x="1368" y="1"/>
                  </a:moveTo>
                  <a:cubicBezTo>
                    <a:pt x="608" y="1"/>
                    <a:pt x="0" y="609"/>
                    <a:pt x="0" y="1369"/>
                  </a:cubicBezTo>
                  <a:lnTo>
                    <a:pt x="0" y="20305"/>
                  </a:lnTo>
                  <a:cubicBezTo>
                    <a:pt x="0" y="21065"/>
                    <a:pt x="608" y="21673"/>
                    <a:pt x="1368" y="21673"/>
                  </a:cubicBezTo>
                  <a:lnTo>
                    <a:pt x="20305" y="21673"/>
                  </a:lnTo>
                  <a:cubicBezTo>
                    <a:pt x="21064" y="21673"/>
                    <a:pt x="21672" y="21065"/>
                    <a:pt x="21672" y="20305"/>
                  </a:cubicBezTo>
                  <a:lnTo>
                    <a:pt x="21672" y="1369"/>
                  </a:lnTo>
                  <a:cubicBezTo>
                    <a:pt x="21672" y="609"/>
                    <a:pt x="21064" y="1"/>
                    <a:pt x="20305" y="1"/>
                  </a:cubicBezTo>
                  <a:close/>
                </a:path>
              </a:pathLst>
            </a:custGeom>
            <a:solidFill>
              <a:srgbClr val="F5F7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915250" y="2581875"/>
              <a:ext cx="541825" cy="432400"/>
            </a:xfrm>
            <a:custGeom>
              <a:avLst/>
              <a:gdLst/>
              <a:ahLst/>
              <a:cxnLst/>
              <a:rect l="l" t="t" r="r" b="b"/>
              <a:pathLst>
                <a:path w="21673" h="17296" extrusionOk="0">
                  <a:moveTo>
                    <a:pt x="6809" y="1"/>
                  </a:moveTo>
                  <a:lnTo>
                    <a:pt x="0" y="10092"/>
                  </a:lnTo>
                  <a:lnTo>
                    <a:pt x="0" y="15959"/>
                  </a:lnTo>
                  <a:cubicBezTo>
                    <a:pt x="0" y="16688"/>
                    <a:pt x="608" y="17296"/>
                    <a:pt x="1368" y="17296"/>
                  </a:cubicBezTo>
                  <a:lnTo>
                    <a:pt x="20305" y="17296"/>
                  </a:lnTo>
                  <a:cubicBezTo>
                    <a:pt x="21064" y="17296"/>
                    <a:pt x="21672" y="16688"/>
                    <a:pt x="21672" y="15928"/>
                  </a:cubicBezTo>
                  <a:lnTo>
                    <a:pt x="21672" y="13071"/>
                  </a:lnTo>
                  <a:lnTo>
                    <a:pt x="16931" y="5958"/>
                  </a:lnTo>
                  <a:lnTo>
                    <a:pt x="13891" y="10487"/>
                  </a:lnTo>
                  <a:lnTo>
                    <a:pt x="13618" y="10092"/>
                  </a:lnTo>
                  <a:lnTo>
                    <a:pt x="68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226050" y="2543900"/>
              <a:ext cx="125400" cy="125400"/>
            </a:xfrm>
            <a:custGeom>
              <a:avLst/>
              <a:gdLst/>
              <a:ahLst/>
              <a:cxnLst/>
              <a:rect l="l" t="t" r="r" b="b"/>
              <a:pathLst>
                <a:path w="5016" h="5016" extrusionOk="0">
                  <a:moveTo>
                    <a:pt x="2523" y="0"/>
                  </a:moveTo>
                  <a:cubicBezTo>
                    <a:pt x="1094" y="0"/>
                    <a:pt x="0" y="1094"/>
                    <a:pt x="0" y="2523"/>
                  </a:cubicBezTo>
                  <a:cubicBezTo>
                    <a:pt x="0" y="3921"/>
                    <a:pt x="1094" y="5015"/>
                    <a:pt x="2523" y="5015"/>
                  </a:cubicBezTo>
                  <a:cubicBezTo>
                    <a:pt x="3921" y="5015"/>
                    <a:pt x="5015" y="3891"/>
                    <a:pt x="5015" y="2523"/>
                  </a:cubicBezTo>
                  <a:cubicBezTo>
                    <a:pt x="5015" y="1155"/>
                    <a:pt x="3921" y="0"/>
                    <a:pt x="2523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2825" y="1521400"/>
            <a:ext cx="607200" cy="724250"/>
            <a:chOff x="2856400" y="1669525"/>
            <a:chExt cx="607200" cy="724250"/>
          </a:xfrm>
        </p:grpSpPr>
        <p:sp>
          <p:nvSpPr>
            <p:cNvPr id="1023" name="Google Shape;1023;p47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9624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7"/>
          <p:cNvSpPr txBox="1">
            <a:spLocks noGrp="1"/>
          </p:cNvSpPr>
          <p:nvPr>
            <p:ph type="title"/>
          </p:nvPr>
        </p:nvSpPr>
        <p:spPr>
          <a:xfrm>
            <a:off x="1755450" y="1674196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Coding and Demo</a:t>
            </a:r>
            <a:endParaRPr dirty="0"/>
          </a:p>
        </p:txBody>
      </p:sp>
      <p:grpSp>
        <p:nvGrpSpPr>
          <p:cNvPr id="997" name="Google Shape;997;p47"/>
          <p:cNvGrpSpPr/>
          <p:nvPr/>
        </p:nvGrpSpPr>
        <p:grpSpPr>
          <a:xfrm>
            <a:off x="5204264" y="3224569"/>
            <a:ext cx="934369" cy="686218"/>
            <a:chOff x="2277700" y="3137375"/>
            <a:chExt cx="1001575" cy="735575"/>
          </a:xfrm>
        </p:grpSpPr>
        <p:sp>
          <p:nvSpPr>
            <p:cNvPr id="998" name="Google Shape;998;p47"/>
            <p:cNvSpPr/>
            <p:nvPr/>
          </p:nvSpPr>
          <p:spPr>
            <a:xfrm>
              <a:off x="2277700" y="3137375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886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8111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388650" y="35895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8650" y="366927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388650" y="3748325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7"/>
          <p:cNvGrpSpPr/>
          <p:nvPr/>
        </p:nvGrpSpPr>
        <p:grpSpPr>
          <a:xfrm>
            <a:off x="6230674" y="1418510"/>
            <a:ext cx="1545019" cy="3125121"/>
            <a:chOff x="5340455" y="1253108"/>
            <a:chExt cx="1656146" cy="3349899"/>
          </a:xfrm>
        </p:grpSpPr>
        <p:grpSp>
          <p:nvGrpSpPr>
            <p:cNvPr id="1005" name="Google Shape;1005;p47"/>
            <p:cNvGrpSpPr/>
            <p:nvPr/>
          </p:nvGrpSpPr>
          <p:grpSpPr>
            <a:xfrm>
              <a:off x="5340455" y="1253108"/>
              <a:ext cx="1656146" cy="3349899"/>
              <a:chOff x="2135600" y="1562875"/>
              <a:chExt cx="1268300" cy="2565400"/>
            </a:xfrm>
          </p:grpSpPr>
          <p:sp>
            <p:nvSpPr>
              <p:cNvPr id="1006" name="Google Shape;1006;p47"/>
              <p:cNvSpPr/>
              <p:nvPr/>
            </p:nvSpPr>
            <p:spPr>
              <a:xfrm>
                <a:off x="2135600" y="1562875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2161450" y="2933725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2161450" y="1598600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2161450" y="1777150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2511750" y="2018800"/>
                <a:ext cx="515250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20579" extrusionOk="0">
                    <a:moveTo>
                      <a:pt x="10305" y="1"/>
                    </a:moveTo>
                    <a:cubicBezTo>
                      <a:pt x="4651" y="1"/>
                      <a:pt x="1" y="4621"/>
                      <a:pt x="1" y="10305"/>
                    </a:cubicBezTo>
                    <a:cubicBezTo>
                      <a:pt x="1" y="15958"/>
                      <a:pt x="4651" y="20579"/>
                      <a:pt x="10305" y="20579"/>
                    </a:cubicBezTo>
                    <a:cubicBezTo>
                      <a:pt x="16019" y="20579"/>
                      <a:pt x="20609" y="15958"/>
                      <a:pt x="20609" y="10305"/>
                    </a:cubicBezTo>
                    <a:cubicBezTo>
                      <a:pt x="20609" y="4621"/>
                      <a:pt x="15959" y="1"/>
                      <a:pt x="10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2668300" y="2092125"/>
                <a:ext cx="2029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7377" extrusionOk="0">
                    <a:moveTo>
                      <a:pt x="4017" y="0"/>
                    </a:moveTo>
                    <a:cubicBezTo>
                      <a:pt x="2363" y="0"/>
                      <a:pt x="870" y="1135"/>
                      <a:pt x="456" y="2843"/>
                    </a:cubicBezTo>
                    <a:cubicBezTo>
                      <a:pt x="0" y="4819"/>
                      <a:pt x="1216" y="6794"/>
                      <a:pt x="3192" y="7281"/>
                    </a:cubicBezTo>
                    <a:cubicBezTo>
                      <a:pt x="3472" y="7345"/>
                      <a:pt x="3753" y="7376"/>
                      <a:pt x="4030" y="7376"/>
                    </a:cubicBezTo>
                    <a:cubicBezTo>
                      <a:pt x="5706" y="7376"/>
                      <a:pt x="7238" y="6241"/>
                      <a:pt x="7630" y="4545"/>
                    </a:cubicBezTo>
                    <a:cubicBezTo>
                      <a:pt x="8116" y="2539"/>
                      <a:pt x="6870" y="563"/>
                      <a:pt x="4894" y="107"/>
                    </a:cubicBezTo>
                    <a:cubicBezTo>
                      <a:pt x="4600" y="35"/>
                      <a:pt x="4306" y="0"/>
                      <a:pt x="4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2593075" y="2315175"/>
                <a:ext cx="353375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8086" extrusionOk="0">
                    <a:moveTo>
                      <a:pt x="7052" y="0"/>
                    </a:moveTo>
                    <a:cubicBezTo>
                      <a:pt x="3800" y="0"/>
                      <a:pt x="1003" y="2097"/>
                      <a:pt x="0" y="5015"/>
                    </a:cubicBezTo>
                    <a:cubicBezTo>
                      <a:pt x="1763" y="6900"/>
                      <a:pt x="4286" y="8085"/>
                      <a:pt x="7052" y="8085"/>
                    </a:cubicBezTo>
                    <a:cubicBezTo>
                      <a:pt x="9818" y="8085"/>
                      <a:pt x="12341" y="6900"/>
                      <a:pt x="14134" y="5015"/>
                    </a:cubicBezTo>
                    <a:cubicBezTo>
                      <a:pt x="13101" y="2097"/>
                      <a:pt x="10335" y="0"/>
                      <a:pt x="70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2552800" y="2625950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7"/>
              <p:cNvSpPr/>
              <p:nvPr/>
            </p:nvSpPr>
            <p:spPr>
              <a:xfrm>
                <a:off x="2634850" y="2712575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47"/>
            <p:cNvSpPr/>
            <p:nvPr/>
          </p:nvSpPr>
          <p:spPr>
            <a:xfrm>
              <a:off x="5487593" y="353017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479875" y="393863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017" name="Google Shape;1017;p47"/>
          <p:cNvGrpSpPr/>
          <p:nvPr/>
        </p:nvGrpSpPr>
        <p:grpSpPr>
          <a:xfrm>
            <a:off x="5792241" y="2817800"/>
            <a:ext cx="548009" cy="547985"/>
            <a:chOff x="1891675" y="2449675"/>
            <a:chExt cx="587425" cy="587400"/>
          </a:xfrm>
        </p:grpSpPr>
        <p:sp>
          <p:nvSpPr>
            <p:cNvPr id="1018" name="Google Shape;1018;p47"/>
            <p:cNvSpPr/>
            <p:nvPr/>
          </p:nvSpPr>
          <p:spPr>
            <a:xfrm>
              <a:off x="1891675" y="2449675"/>
              <a:ext cx="587425" cy="587400"/>
            </a:xfrm>
            <a:custGeom>
              <a:avLst/>
              <a:gdLst/>
              <a:ahLst/>
              <a:cxnLst/>
              <a:rect l="l" t="t" r="r" b="b"/>
              <a:pathLst>
                <a:path w="23497" h="23496" extrusionOk="0">
                  <a:moveTo>
                    <a:pt x="2281" y="0"/>
                  </a:moveTo>
                  <a:cubicBezTo>
                    <a:pt x="1034" y="0"/>
                    <a:pt x="1" y="1034"/>
                    <a:pt x="1" y="2280"/>
                  </a:cubicBezTo>
                  <a:lnTo>
                    <a:pt x="1" y="21216"/>
                  </a:lnTo>
                  <a:cubicBezTo>
                    <a:pt x="1" y="22462"/>
                    <a:pt x="1034" y="23496"/>
                    <a:pt x="2281" y="23496"/>
                  </a:cubicBezTo>
                  <a:lnTo>
                    <a:pt x="21217" y="23496"/>
                  </a:lnTo>
                  <a:cubicBezTo>
                    <a:pt x="22494" y="23496"/>
                    <a:pt x="23497" y="22462"/>
                    <a:pt x="23497" y="21216"/>
                  </a:cubicBezTo>
                  <a:lnTo>
                    <a:pt x="23497" y="2280"/>
                  </a:lnTo>
                  <a:cubicBezTo>
                    <a:pt x="23497" y="1034"/>
                    <a:pt x="22463" y="0"/>
                    <a:pt x="2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15250" y="2472450"/>
              <a:ext cx="541825" cy="541825"/>
            </a:xfrm>
            <a:custGeom>
              <a:avLst/>
              <a:gdLst/>
              <a:ahLst/>
              <a:cxnLst/>
              <a:rect l="l" t="t" r="r" b="b"/>
              <a:pathLst>
                <a:path w="21673" h="21673" extrusionOk="0">
                  <a:moveTo>
                    <a:pt x="1368" y="1"/>
                  </a:moveTo>
                  <a:cubicBezTo>
                    <a:pt x="608" y="1"/>
                    <a:pt x="0" y="609"/>
                    <a:pt x="0" y="1369"/>
                  </a:cubicBezTo>
                  <a:lnTo>
                    <a:pt x="0" y="20305"/>
                  </a:lnTo>
                  <a:cubicBezTo>
                    <a:pt x="0" y="21065"/>
                    <a:pt x="608" y="21673"/>
                    <a:pt x="1368" y="21673"/>
                  </a:cubicBezTo>
                  <a:lnTo>
                    <a:pt x="20305" y="21673"/>
                  </a:lnTo>
                  <a:cubicBezTo>
                    <a:pt x="21064" y="21673"/>
                    <a:pt x="21672" y="21065"/>
                    <a:pt x="21672" y="20305"/>
                  </a:cubicBezTo>
                  <a:lnTo>
                    <a:pt x="21672" y="1369"/>
                  </a:lnTo>
                  <a:cubicBezTo>
                    <a:pt x="21672" y="609"/>
                    <a:pt x="21064" y="1"/>
                    <a:pt x="20305" y="1"/>
                  </a:cubicBezTo>
                  <a:close/>
                </a:path>
              </a:pathLst>
            </a:custGeom>
            <a:solidFill>
              <a:srgbClr val="F5F7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915250" y="2581875"/>
              <a:ext cx="541825" cy="432400"/>
            </a:xfrm>
            <a:custGeom>
              <a:avLst/>
              <a:gdLst/>
              <a:ahLst/>
              <a:cxnLst/>
              <a:rect l="l" t="t" r="r" b="b"/>
              <a:pathLst>
                <a:path w="21673" h="17296" extrusionOk="0">
                  <a:moveTo>
                    <a:pt x="6809" y="1"/>
                  </a:moveTo>
                  <a:lnTo>
                    <a:pt x="0" y="10092"/>
                  </a:lnTo>
                  <a:lnTo>
                    <a:pt x="0" y="15959"/>
                  </a:lnTo>
                  <a:cubicBezTo>
                    <a:pt x="0" y="16688"/>
                    <a:pt x="608" y="17296"/>
                    <a:pt x="1368" y="17296"/>
                  </a:cubicBezTo>
                  <a:lnTo>
                    <a:pt x="20305" y="17296"/>
                  </a:lnTo>
                  <a:cubicBezTo>
                    <a:pt x="21064" y="17296"/>
                    <a:pt x="21672" y="16688"/>
                    <a:pt x="21672" y="15928"/>
                  </a:cubicBezTo>
                  <a:lnTo>
                    <a:pt x="21672" y="13071"/>
                  </a:lnTo>
                  <a:lnTo>
                    <a:pt x="16931" y="5958"/>
                  </a:lnTo>
                  <a:lnTo>
                    <a:pt x="13891" y="10487"/>
                  </a:lnTo>
                  <a:lnTo>
                    <a:pt x="13618" y="10092"/>
                  </a:lnTo>
                  <a:lnTo>
                    <a:pt x="68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226050" y="2543900"/>
              <a:ext cx="125400" cy="125400"/>
            </a:xfrm>
            <a:custGeom>
              <a:avLst/>
              <a:gdLst/>
              <a:ahLst/>
              <a:cxnLst/>
              <a:rect l="l" t="t" r="r" b="b"/>
              <a:pathLst>
                <a:path w="5016" h="5016" extrusionOk="0">
                  <a:moveTo>
                    <a:pt x="2523" y="0"/>
                  </a:moveTo>
                  <a:cubicBezTo>
                    <a:pt x="1094" y="0"/>
                    <a:pt x="0" y="1094"/>
                    <a:pt x="0" y="2523"/>
                  </a:cubicBezTo>
                  <a:cubicBezTo>
                    <a:pt x="0" y="3921"/>
                    <a:pt x="1094" y="5015"/>
                    <a:pt x="2523" y="5015"/>
                  </a:cubicBezTo>
                  <a:cubicBezTo>
                    <a:pt x="3921" y="5015"/>
                    <a:pt x="5015" y="3891"/>
                    <a:pt x="5015" y="2523"/>
                  </a:cubicBezTo>
                  <a:cubicBezTo>
                    <a:pt x="5015" y="1155"/>
                    <a:pt x="3921" y="0"/>
                    <a:pt x="2523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2825" y="1521400"/>
            <a:ext cx="607200" cy="724250"/>
            <a:chOff x="2856400" y="1669525"/>
            <a:chExt cx="607200" cy="724250"/>
          </a:xfrm>
        </p:grpSpPr>
        <p:sp>
          <p:nvSpPr>
            <p:cNvPr id="1023" name="Google Shape;1023;p47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B42EA7-15C0-4088-BBAE-8F0A7308DCC5}"/>
              </a:ext>
            </a:extLst>
          </p:cNvPr>
          <p:cNvSpPr txBox="1"/>
          <p:nvPr/>
        </p:nvSpPr>
        <p:spPr>
          <a:xfrm>
            <a:off x="2418507" y="3344515"/>
            <a:ext cx="267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2.1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of Website Interface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985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F7DE0-F3FA-4ED5-8EED-4171D217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93" y="769257"/>
            <a:ext cx="4992279" cy="4120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E06B3-793E-43B6-8FBC-2CB556A0E3C4}"/>
              </a:ext>
            </a:extLst>
          </p:cNvPr>
          <p:cNvSpPr txBox="1"/>
          <p:nvPr/>
        </p:nvSpPr>
        <p:spPr>
          <a:xfrm>
            <a:off x="1317356" y="367679"/>
            <a:ext cx="358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 interface</a:t>
            </a:r>
          </a:p>
        </p:txBody>
      </p:sp>
    </p:spTree>
    <p:extLst>
      <p:ext uri="{BB962C8B-B14F-4D97-AF65-F5344CB8AC3E}">
        <p14:creationId xmlns:p14="http://schemas.microsoft.com/office/powerpoint/2010/main" val="3750773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1A5EC8-25DF-4815-9027-69FAB5A4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05" y="829652"/>
            <a:ext cx="4785389" cy="4052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F597A-A658-4568-845C-36F8C9C0B9A2}"/>
              </a:ext>
            </a:extLst>
          </p:cNvPr>
          <p:cNvSpPr txBox="1"/>
          <p:nvPr/>
        </p:nvSpPr>
        <p:spPr>
          <a:xfrm>
            <a:off x="1255364" y="374396"/>
            <a:ext cx="3564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 page interface</a:t>
            </a:r>
          </a:p>
        </p:txBody>
      </p:sp>
    </p:spTree>
    <p:extLst>
      <p:ext uri="{BB962C8B-B14F-4D97-AF65-F5344CB8AC3E}">
        <p14:creationId xmlns:p14="http://schemas.microsoft.com/office/powerpoint/2010/main" val="184973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7D673-A410-46F9-8C62-A0489B77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65" y="926992"/>
            <a:ext cx="5099169" cy="3959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85CF3-8718-47DA-BED9-9C031E057770}"/>
              </a:ext>
            </a:extLst>
          </p:cNvPr>
          <p:cNvSpPr txBox="1"/>
          <p:nvPr/>
        </p:nvSpPr>
        <p:spPr>
          <a:xfrm>
            <a:off x="1294109" y="38080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page interface</a:t>
            </a:r>
          </a:p>
        </p:txBody>
      </p:sp>
    </p:spTree>
    <p:extLst>
      <p:ext uri="{BB962C8B-B14F-4D97-AF65-F5344CB8AC3E}">
        <p14:creationId xmlns:p14="http://schemas.microsoft.com/office/powerpoint/2010/main" val="2447801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2596F-A079-463D-A98B-6566EF3F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90" y="883402"/>
            <a:ext cx="5688330" cy="3983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25071-27EA-4E2B-8D6D-47791D5A1272}"/>
              </a:ext>
            </a:extLst>
          </p:cNvPr>
          <p:cNvSpPr txBox="1"/>
          <p:nvPr/>
        </p:nvSpPr>
        <p:spPr>
          <a:xfrm>
            <a:off x="1294109" y="3885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page interface</a:t>
            </a:r>
          </a:p>
        </p:txBody>
      </p:sp>
    </p:spTree>
    <p:extLst>
      <p:ext uri="{BB962C8B-B14F-4D97-AF65-F5344CB8AC3E}">
        <p14:creationId xmlns:p14="http://schemas.microsoft.com/office/powerpoint/2010/main" val="320541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5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45"/>
          <p:cNvSpPr/>
          <p:nvPr/>
        </p:nvSpPr>
        <p:spPr>
          <a:xfrm>
            <a:off x="2846029" y="31739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5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grpSp>
        <p:nvGrpSpPr>
          <p:cNvPr id="958" name="Google Shape;958;p45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959" name="Google Shape;959;p45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45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966" name="Google Shape;966;p45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5"/>
          <p:cNvGrpSpPr/>
          <p:nvPr/>
        </p:nvGrpSpPr>
        <p:grpSpPr>
          <a:xfrm>
            <a:off x="847750" y="801150"/>
            <a:ext cx="7480100" cy="3679625"/>
            <a:chOff x="2801325" y="949275"/>
            <a:chExt cx="7480100" cy="3679625"/>
          </a:xfrm>
        </p:grpSpPr>
        <p:sp>
          <p:nvSpPr>
            <p:cNvPr id="969" name="Google Shape;969;p45"/>
            <p:cNvSpPr/>
            <p:nvPr/>
          </p:nvSpPr>
          <p:spPr>
            <a:xfrm>
              <a:off x="2801325" y="4273250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10030650" y="9492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45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AC57D-A67B-4D3E-98B9-9483C145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35" y="782665"/>
            <a:ext cx="5478877" cy="4091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7B243-48FF-4946-827D-CA7C2F2E222A}"/>
              </a:ext>
            </a:extLst>
          </p:cNvPr>
          <p:cNvSpPr txBox="1"/>
          <p:nvPr/>
        </p:nvSpPr>
        <p:spPr>
          <a:xfrm>
            <a:off x="1433592" y="388552"/>
            <a:ext cx="6408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interface of the page to fill in customer information to pay for the product</a:t>
            </a:r>
          </a:p>
        </p:txBody>
      </p:sp>
    </p:spTree>
    <p:extLst>
      <p:ext uri="{BB962C8B-B14F-4D97-AF65-F5344CB8AC3E}">
        <p14:creationId xmlns:p14="http://schemas.microsoft.com/office/powerpoint/2010/main" val="2645512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A9EF2-7316-49CA-965D-DE3B875B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35" y="805912"/>
            <a:ext cx="5688330" cy="4161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DA75C2-ED33-4AC1-8E88-684FE9AC2B03}"/>
              </a:ext>
            </a:extLst>
          </p:cNvPr>
          <p:cNvSpPr txBox="1"/>
          <p:nvPr/>
        </p:nvSpPr>
        <p:spPr>
          <a:xfrm>
            <a:off x="1348352" y="3963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page interface</a:t>
            </a:r>
          </a:p>
        </p:txBody>
      </p:sp>
    </p:spTree>
    <p:extLst>
      <p:ext uri="{BB962C8B-B14F-4D97-AF65-F5344CB8AC3E}">
        <p14:creationId xmlns:p14="http://schemas.microsoft.com/office/powerpoint/2010/main" val="2234599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AAAA0-32BF-4C49-8542-E3F3459A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79" y="1139127"/>
            <a:ext cx="5688330" cy="3649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FBC69-DEF2-4A65-88D1-C645D4B5AACE}"/>
              </a:ext>
            </a:extLst>
          </p:cNvPr>
          <p:cNvSpPr txBox="1"/>
          <p:nvPr/>
        </p:nvSpPr>
        <p:spPr>
          <a:xfrm>
            <a:off x="1255362" y="41179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page interface using payment gateway</a:t>
            </a:r>
          </a:p>
        </p:txBody>
      </p:sp>
    </p:spTree>
    <p:extLst>
      <p:ext uri="{BB962C8B-B14F-4D97-AF65-F5344CB8AC3E}">
        <p14:creationId xmlns:p14="http://schemas.microsoft.com/office/powerpoint/2010/main" val="1732580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7"/>
          <p:cNvSpPr txBox="1">
            <a:spLocks noGrp="1"/>
          </p:cNvSpPr>
          <p:nvPr>
            <p:ph type="title"/>
          </p:nvPr>
        </p:nvSpPr>
        <p:spPr>
          <a:xfrm>
            <a:off x="1755450" y="1674196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Coding and Demo</a:t>
            </a:r>
            <a:endParaRPr dirty="0"/>
          </a:p>
        </p:txBody>
      </p:sp>
      <p:grpSp>
        <p:nvGrpSpPr>
          <p:cNvPr id="997" name="Google Shape;997;p47"/>
          <p:cNvGrpSpPr/>
          <p:nvPr/>
        </p:nvGrpSpPr>
        <p:grpSpPr>
          <a:xfrm>
            <a:off x="5204264" y="3224569"/>
            <a:ext cx="934369" cy="686218"/>
            <a:chOff x="2277700" y="3137375"/>
            <a:chExt cx="1001575" cy="735575"/>
          </a:xfrm>
        </p:grpSpPr>
        <p:sp>
          <p:nvSpPr>
            <p:cNvPr id="998" name="Google Shape;998;p47"/>
            <p:cNvSpPr/>
            <p:nvPr/>
          </p:nvSpPr>
          <p:spPr>
            <a:xfrm>
              <a:off x="2277700" y="3137375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886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8111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388650" y="35895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8650" y="366927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388650" y="3748325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7"/>
          <p:cNvGrpSpPr/>
          <p:nvPr/>
        </p:nvGrpSpPr>
        <p:grpSpPr>
          <a:xfrm>
            <a:off x="6230674" y="1418510"/>
            <a:ext cx="1545019" cy="3125121"/>
            <a:chOff x="5340455" y="1253108"/>
            <a:chExt cx="1656146" cy="3349899"/>
          </a:xfrm>
        </p:grpSpPr>
        <p:grpSp>
          <p:nvGrpSpPr>
            <p:cNvPr id="1005" name="Google Shape;1005;p47"/>
            <p:cNvGrpSpPr/>
            <p:nvPr/>
          </p:nvGrpSpPr>
          <p:grpSpPr>
            <a:xfrm>
              <a:off x="5340455" y="1253108"/>
              <a:ext cx="1656146" cy="3349899"/>
              <a:chOff x="2135600" y="1562875"/>
              <a:chExt cx="1268300" cy="2565400"/>
            </a:xfrm>
          </p:grpSpPr>
          <p:sp>
            <p:nvSpPr>
              <p:cNvPr id="1006" name="Google Shape;1006;p47"/>
              <p:cNvSpPr/>
              <p:nvPr/>
            </p:nvSpPr>
            <p:spPr>
              <a:xfrm>
                <a:off x="2135600" y="1562875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2161450" y="2933725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2161450" y="1598600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2161450" y="1777150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2511750" y="2018800"/>
                <a:ext cx="515250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20579" extrusionOk="0">
                    <a:moveTo>
                      <a:pt x="10305" y="1"/>
                    </a:moveTo>
                    <a:cubicBezTo>
                      <a:pt x="4651" y="1"/>
                      <a:pt x="1" y="4621"/>
                      <a:pt x="1" y="10305"/>
                    </a:cubicBezTo>
                    <a:cubicBezTo>
                      <a:pt x="1" y="15958"/>
                      <a:pt x="4651" y="20579"/>
                      <a:pt x="10305" y="20579"/>
                    </a:cubicBezTo>
                    <a:cubicBezTo>
                      <a:pt x="16019" y="20579"/>
                      <a:pt x="20609" y="15958"/>
                      <a:pt x="20609" y="10305"/>
                    </a:cubicBezTo>
                    <a:cubicBezTo>
                      <a:pt x="20609" y="4621"/>
                      <a:pt x="15959" y="1"/>
                      <a:pt x="10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2668300" y="2092125"/>
                <a:ext cx="2029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7377" extrusionOk="0">
                    <a:moveTo>
                      <a:pt x="4017" y="0"/>
                    </a:moveTo>
                    <a:cubicBezTo>
                      <a:pt x="2363" y="0"/>
                      <a:pt x="870" y="1135"/>
                      <a:pt x="456" y="2843"/>
                    </a:cubicBezTo>
                    <a:cubicBezTo>
                      <a:pt x="0" y="4819"/>
                      <a:pt x="1216" y="6794"/>
                      <a:pt x="3192" y="7281"/>
                    </a:cubicBezTo>
                    <a:cubicBezTo>
                      <a:pt x="3472" y="7345"/>
                      <a:pt x="3753" y="7376"/>
                      <a:pt x="4030" y="7376"/>
                    </a:cubicBezTo>
                    <a:cubicBezTo>
                      <a:pt x="5706" y="7376"/>
                      <a:pt x="7238" y="6241"/>
                      <a:pt x="7630" y="4545"/>
                    </a:cubicBezTo>
                    <a:cubicBezTo>
                      <a:pt x="8116" y="2539"/>
                      <a:pt x="6870" y="563"/>
                      <a:pt x="4894" y="107"/>
                    </a:cubicBezTo>
                    <a:cubicBezTo>
                      <a:pt x="4600" y="35"/>
                      <a:pt x="4306" y="0"/>
                      <a:pt x="4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2593075" y="2315175"/>
                <a:ext cx="353375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8086" extrusionOk="0">
                    <a:moveTo>
                      <a:pt x="7052" y="0"/>
                    </a:moveTo>
                    <a:cubicBezTo>
                      <a:pt x="3800" y="0"/>
                      <a:pt x="1003" y="2097"/>
                      <a:pt x="0" y="5015"/>
                    </a:cubicBezTo>
                    <a:cubicBezTo>
                      <a:pt x="1763" y="6900"/>
                      <a:pt x="4286" y="8085"/>
                      <a:pt x="7052" y="8085"/>
                    </a:cubicBezTo>
                    <a:cubicBezTo>
                      <a:pt x="9818" y="8085"/>
                      <a:pt x="12341" y="6900"/>
                      <a:pt x="14134" y="5015"/>
                    </a:cubicBezTo>
                    <a:cubicBezTo>
                      <a:pt x="13101" y="2097"/>
                      <a:pt x="10335" y="0"/>
                      <a:pt x="70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2552800" y="2625950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7"/>
              <p:cNvSpPr/>
              <p:nvPr/>
            </p:nvSpPr>
            <p:spPr>
              <a:xfrm>
                <a:off x="2634850" y="2712575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47"/>
            <p:cNvSpPr/>
            <p:nvPr/>
          </p:nvSpPr>
          <p:spPr>
            <a:xfrm>
              <a:off x="5487593" y="353017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479875" y="393863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017" name="Google Shape;1017;p47"/>
          <p:cNvGrpSpPr/>
          <p:nvPr/>
        </p:nvGrpSpPr>
        <p:grpSpPr>
          <a:xfrm>
            <a:off x="5792241" y="2817800"/>
            <a:ext cx="548009" cy="547985"/>
            <a:chOff x="1891675" y="2449675"/>
            <a:chExt cx="587425" cy="587400"/>
          </a:xfrm>
        </p:grpSpPr>
        <p:sp>
          <p:nvSpPr>
            <p:cNvPr id="1018" name="Google Shape;1018;p47"/>
            <p:cNvSpPr/>
            <p:nvPr/>
          </p:nvSpPr>
          <p:spPr>
            <a:xfrm>
              <a:off x="1891675" y="2449675"/>
              <a:ext cx="587425" cy="587400"/>
            </a:xfrm>
            <a:custGeom>
              <a:avLst/>
              <a:gdLst/>
              <a:ahLst/>
              <a:cxnLst/>
              <a:rect l="l" t="t" r="r" b="b"/>
              <a:pathLst>
                <a:path w="23497" h="23496" extrusionOk="0">
                  <a:moveTo>
                    <a:pt x="2281" y="0"/>
                  </a:moveTo>
                  <a:cubicBezTo>
                    <a:pt x="1034" y="0"/>
                    <a:pt x="1" y="1034"/>
                    <a:pt x="1" y="2280"/>
                  </a:cubicBezTo>
                  <a:lnTo>
                    <a:pt x="1" y="21216"/>
                  </a:lnTo>
                  <a:cubicBezTo>
                    <a:pt x="1" y="22462"/>
                    <a:pt x="1034" y="23496"/>
                    <a:pt x="2281" y="23496"/>
                  </a:cubicBezTo>
                  <a:lnTo>
                    <a:pt x="21217" y="23496"/>
                  </a:lnTo>
                  <a:cubicBezTo>
                    <a:pt x="22494" y="23496"/>
                    <a:pt x="23497" y="22462"/>
                    <a:pt x="23497" y="21216"/>
                  </a:cubicBezTo>
                  <a:lnTo>
                    <a:pt x="23497" y="2280"/>
                  </a:lnTo>
                  <a:cubicBezTo>
                    <a:pt x="23497" y="1034"/>
                    <a:pt x="22463" y="0"/>
                    <a:pt x="2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15250" y="2472450"/>
              <a:ext cx="541825" cy="541825"/>
            </a:xfrm>
            <a:custGeom>
              <a:avLst/>
              <a:gdLst/>
              <a:ahLst/>
              <a:cxnLst/>
              <a:rect l="l" t="t" r="r" b="b"/>
              <a:pathLst>
                <a:path w="21673" h="21673" extrusionOk="0">
                  <a:moveTo>
                    <a:pt x="1368" y="1"/>
                  </a:moveTo>
                  <a:cubicBezTo>
                    <a:pt x="608" y="1"/>
                    <a:pt x="0" y="609"/>
                    <a:pt x="0" y="1369"/>
                  </a:cubicBezTo>
                  <a:lnTo>
                    <a:pt x="0" y="20305"/>
                  </a:lnTo>
                  <a:cubicBezTo>
                    <a:pt x="0" y="21065"/>
                    <a:pt x="608" y="21673"/>
                    <a:pt x="1368" y="21673"/>
                  </a:cubicBezTo>
                  <a:lnTo>
                    <a:pt x="20305" y="21673"/>
                  </a:lnTo>
                  <a:cubicBezTo>
                    <a:pt x="21064" y="21673"/>
                    <a:pt x="21672" y="21065"/>
                    <a:pt x="21672" y="20305"/>
                  </a:cubicBezTo>
                  <a:lnTo>
                    <a:pt x="21672" y="1369"/>
                  </a:lnTo>
                  <a:cubicBezTo>
                    <a:pt x="21672" y="609"/>
                    <a:pt x="21064" y="1"/>
                    <a:pt x="20305" y="1"/>
                  </a:cubicBezTo>
                  <a:close/>
                </a:path>
              </a:pathLst>
            </a:custGeom>
            <a:solidFill>
              <a:srgbClr val="F5F7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915250" y="2581875"/>
              <a:ext cx="541825" cy="432400"/>
            </a:xfrm>
            <a:custGeom>
              <a:avLst/>
              <a:gdLst/>
              <a:ahLst/>
              <a:cxnLst/>
              <a:rect l="l" t="t" r="r" b="b"/>
              <a:pathLst>
                <a:path w="21673" h="17296" extrusionOk="0">
                  <a:moveTo>
                    <a:pt x="6809" y="1"/>
                  </a:moveTo>
                  <a:lnTo>
                    <a:pt x="0" y="10092"/>
                  </a:lnTo>
                  <a:lnTo>
                    <a:pt x="0" y="15959"/>
                  </a:lnTo>
                  <a:cubicBezTo>
                    <a:pt x="0" y="16688"/>
                    <a:pt x="608" y="17296"/>
                    <a:pt x="1368" y="17296"/>
                  </a:cubicBezTo>
                  <a:lnTo>
                    <a:pt x="20305" y="17296"/>
                  </a:lnTo>
                  <a:cubicBezTo>
                    <a:pt x="21064" y="17296"/>
                    <a:pt x="21672" y="16688"/>
                    <a:pt x="21672" y="15928"/>
                  </a:cubicBezTo>
                  <a:lnTo>
                    <a:pt x="21672" y="13071"/>
                  </a:lnTo>
                  <a:lnTo>
                    <a:pt x="16931" y="5958"/>
                  </a:lnTo>
                  <a:lnTo>
                    <a:pt x="13891" y="10487"/>
                  </a:lnTo>
                  <a:lnTo>
                    <a:pt x="13618" y="10092"/>
                  </a:lnTo>
                  <a:lnTo>
                    <a:pt x="68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226050" y="2543900"/>
              <a:ext cx="125400" cy="125400"/>
            </a:xfrm>
            <a:custGeom>
              <a:avLst/>
              <a:gdLst/>
              <a:ahLst/>
              <a:cxnLst/>
              <a:rect l="l" t="t" r="r" b="b"/>
              <a:pathLst>
                <a:path w="5016" h="5016" extrusionOk="0">
                  <a:moveTo>
                    <a:pt x="2523" y="0"/>
                  </a:moveTo>
                  <a:cubicBezTo>
                    <a:pt x="1094" y="0"/>
                    <a:pt x="0" y="1094"/>
                    <a:pt x="0" y="2523"/>
                  </a:cubicBezTo>
                  <a:cubicBezTo>
                    <a:pt x="0" y="3921"/>
                    <a:pt x="1094" y="5015"/>
                    <a:pt x="2523" y="5015"/>
                  </a:cubicBezTo>
                  <a:cubicBezTo>
                    <a:pt x="3921" y="5015"/>
                    <a:pt x="5015" y="3891"/>
                    <a:pt x="5015" y="2523"/>
                  </a:cubicBezTo>
                  <a:cubicBezTo>
                    <a:pt x="5015" y="1155"/>
                    <a:pt x="3921" y="0"/>
                    <a:pt x="2523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2825" y="1521400"/>
            <a:ext cx="607200" cy="724250"/>
            <a:chOff x="2856400" y="1669525"/>
            <a:chExt cx="607200" cy="724250"/>
          </a:xfrm>
        </p:grpSpPr>
        <p:sp>
          <p:nvSpPr>
            <p:cNvPr id="1023" name="Google Shape;1023;p47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B42EA7-15C0-4088-BBAE-8F0A7308DCC5}"/>
              </a:ext>
            </a:extLst>
          </p:cNvPr>
          <p:cNvSpPr txBox="1"/>
          <p:nvPr/>
        </p:nvSpPr>
        <p:spPr>
          <a:xfrm>
            <a:off x="2418507" y="3344515"/>
            <a:ext cx="267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2.1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of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Pages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5836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A2AD7-1D42-45E2-8019-27B79499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29" y="1138917"/>
            <a:ext cx="7307942" cy="36349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701291-5356-40B0-ACDC-53FABBC75609}"/>
              </a:ext>
            </a:extLst>
          </p:cNvPr>
          <p:cNvSpPr txBox="1"/>
          <p:nvPr/>
        </p:nvSpPr>
        <p:spPr>
          <a:xfrm>
            <a:off x="1277258" y="376467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login interface of the admin page</a:t>
            </a:r>
          </a:p>
        </p:txBody>
      </p:sp>
    </p:spTree>
    <p:extLst>
      <p:ext uri="{BB962C8B-B14F-4D97-AF65-F5344CB8AC3E}">
        <p14:creationId xmlns:p14="http://schemas.microsoft.com/office/powerpoint/2010/main" val="269521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E1CA51-6606-4040-B86B-C6FD9272E632}"/>
              </a:ext>
            </a:extLst>
          </p:cNvPr>
          <p:cNvSpPr txBox="1"/>
          <p:nvPr/>
        </p:nvSpPr>
        <p:spPr>
          <a:xfrm>
            <a:off x="580571" y="841828"/>
            <a:ext cx="547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logged in as admin, there will be the following functions: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34F25-A0E8-464C-BD52-782457BC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1501710"/>
            <a:ext cx="7874000" cy="26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6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30A5E2-A1F8-47AA-AB6D-6BBBC242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8" y="930539"/>
            <a:ext cx="8570684" cy="4066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EC1FCD-A60B-40CC-8BDB-A47AA274E62C}"/>
              </a:ext>
            </a:extLst>
          </p:cNvPr>
          <p:cNvSpPr txBox="1"/>
          <p:nvPr/>
        </p:nvSpPr>
        <p:spPr>
          <a:xfrm>
            <a:off x="1255486" y="393238"/>
            <a:ext cx="420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interface of the admin page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359D35-D03B-4843-8974-E0F92303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914400"/>
            <a:ext cx="7707085" cy="38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88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F4953-562F-45CD-991C-BDC7166F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001"/>
            <a:ext cx="9144000" cy="4357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647BB8-0D5C-4A5C-833E-A416111A56B2}"/>
              </a:ext>
            </a:extLst>
          </p:cNvPr>
          <p:cNvSpPr txBox="1"/>
          <p:nvPr/>
        </p:nvSpPr>
        <p:spPr>
          <a:xfrm>
            <a:off x="1277258" y="399143"/>
            <a:ext cx="4122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Order page interface</a:t>
            </a:r>
          </a:p>
        </p:txBody>
      </p:sp>
    </p:spTree>
    <p:extLst>
      <p:ext uri="{BB962C8B-B14F-4D97-AF65-F5344CB8AC3E}">
        <p14:creationId xmlns:p14="http://schemas.microsoft.com/office/powerpoint/2010/main" val="3459020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435CA9-1084-4D81-9259-E62B98BA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0" y="831118"/>
            <a:ext cx="8701315" cy="40908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7631B-F0DD-426B-A8E6-C279FC572438}"/>
              </a:ext>
            </a:extLst>
          </p:cNvPr>
          <p:cNvSpPr txBox="1"/>
          <p:nvPr/>
        </p:nvSpPr>
        <p:spPr>
          <a:xfrm>
            <a:off x="1270000" y="383801"/>
            <a:ext cx="555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Categories page manages all the categories in the shop</a:t>
            </a:r>
          </a:p>
        </p:txBody>
      </p:sp>
    </p:spTree>
    <p:extLst>
      <p:ext uri="{BB962C8B-B14F-4D97-AF65-F5344CB8AC3E}">
        <p14:creationId xmlns:p14="http://schemas.microsoft.com/office/powerpoint/2010/main" val="121966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2"/>
          <p:cNvSpPr txBox="1">
            <a:spLocks noGrp="1"/>
          </p:cNvSpPr>
          <p:nvPr>
            <p:ph type="title"/>
          </p:nvPr>
        </p:nvSpPr>
        <p:spPr>
          <a:xfrm>
            <a:off x="522225" y="797865"/>
            <a:ext cx="4203275" cy="1185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The reason for choosing the subject</a:t>
            </a:r>
            <a:endParaRPr dirty="0"/>
          </a:p>
        </p:txBody>
      </p:sp>
      <p:sp>
        <p:nvSpPr>
          <p:cNvPr id="848" name="Google Shape;848;p42"/>
          <p:cNvSpPr txBox="1">
            <a:spLocks noGrp="1"/>
          </p:cNvSpPr>
          <p:nvPr>
            <p:ph type="body" idx="1"/>
          </p:nvPr>
        </p:nvSpPr>
        <p:spPr>
          <a:xfrm>
            <a:off x="707287" y="2408246"/>
            <a:ext cx="3729909" cy="1837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Development trend of the market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Advantages of the Internet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Cost</a:t>
            </a:r>
            <a:endParaRPr sz="2400" dirty="0"/>
          </a:p>
        </p:txBody>
      </p:sp>
      <p:grpSp>
        <p:nvGrpSpPr>
          <p:cNvPr id="849" name="Google Shape;849;p42"/>
          <p:cNvGrpSpPr/>
          <p:nvPr/>
        </p:nvGrpSpPr>
        <p:grpSpPr>
          <a:xfrm>
            <a:off x="5079450" y="1427221"/>
            <a:ext cx="2978050" cy="2565400"/>
            <a:chOff x="5079450" y="1427221"/>
            <a:chExt cx="2978050" cy="2565400"/>
          </a:xfrm>
        </p:grpSpPr>
        <p:grpSp>
          <p:nvGrpSpPr>
            <p:cNvPr id="850" name="Google Shape;850;p42"/>
            <p:cNvGrpSpPr/>
            <p:nvPr/>
          </p:nvGrpSpPr>
          <p:grpSpPr>
            <a:xfrm>
              <a:off x="5079450" y="1427221"/>
              <a:ext cx="2978050" cy="2565400"/>
              <a:chOff x="5079450" y="1388500"/>
              <a:chExt cx="2978050" cy="2565400"/>
            </a:xfrm>
          </p:grpSpPr>
          <p:sp>
            <p:nvSpPr>
              <p:cNvPr id="851" name="Google Shape;851;p42"/>
              <p:cNvSpPr/>
              <p:nvPr/>
            </p:nvSpPr>
            <p:spPr>
              <a:xfrm>
                <a:off x="5654675" y="1388500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2"/>
              <p:cNvSpPr/>
              <p:nvPr/>
            </p:nvSpPr>
            <p:spPr>
              <a:xfrm>
                <a:off x="5680525" y="2759350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2"/>
              <p:cNvSpPr/>
              <p:nvPr/>
            </p:nvSpPr>
            <p:spPr>
              <a:xfrm>
                <a:off x="5796775" y="2963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2"/>
              <p:cNvSpPr/>
              <p:nvPr/>
            </p:nvSpPr>
            <p:spPr>
              <a:xfrm>
                <a:off x="5907725" y="3056450"/>
                <a:ext cx="357950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4318" h="1158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6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64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2"/>
              <p:cNvSpPr/>
              <p:nvPr/>
            </p:nvSpPr>
            <p:spPr>
              <a:xfrm>
                <a:off x="6330225" y="3056450"/>
                <a:ext cx="357950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4318" h="1158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9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64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5907725" y="3415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5907725" y="3494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>
                <a:off x="5907725" y="3573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>
                <a:off x="5680525" y="1424225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>
                <a:off x="5680525" y="1602775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>
                <a:off x="6071875" y="2451575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6153925" y="2538200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7514150" y="3391575"/>
                <a:ext cx="497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9910" h="2584" extrusionOk="0">
                    <a:moveTo>
                      <a:pt x="1277" y="0"/>
                    </a:moveTo>
                    <a:cubicBezTo>
                      <a:pt x="547" y="0"/>
                      <a:pt x="0" y="578"/>
                      <a:pt x="0" y="1307"/>
                    </a:cubicBezTo>
                    <a:cubicBezTo>
                      <a:pt x="0" y="2006"/>
                      <a:pt x="547" y="2584"/>
                      <a:pt x="1277" y="2584"/>
                    </a:cubicBezTo>
                    <a:lnTo>
                      <a:pt x="18602" y="2584"/>
                    </a:lnTo>
                    <a:cubicBezTo>
                      <a:pt x="19332" y="2584"/>
                      <a:pt x="19909" y="2006"/>
                      <a:pt x="19909" y="1307"/>
                    </a:cubicBezTo>
                    <a:cubicBezTo>
                      <a:pt x="19909" y="578"/>
                      <a:pt x="19332" y="0"/>
                      <a:pt x="18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7512625" y="3529100"/>
                <a:ext cx="250800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2585" extrusionOk="0">
                    <a:moveTo>
                      <a:pt x="1308" y="1"/>
                    </a:moveTo>
                    <a:cubicBezTo>
                      <a:pt x="578" y="1"/>
                      <a:pt x="0" y="578"/>
                      <a:pt x="0" y="1308"/>
                    </a:cubicBezTo>
                    <a:cubicBezTo>
                      <a:pt x="0" y="2037"/>
                      <a:pt x="578" y="2584"/>
                      <a:pt x="1308" y="2584"/>
                    </a:cubicBezTo>
                    <a:lnTo>
                      <a:pt x="8754" y="2584"/>
                    </a:lnTo>
                    <a:cubicBezTo>
                      <a:pt x="9484" y="2584"/>
                      <a:pt x="10031" y="1976"/>
                      <a:pt x="10031" y="1308"/>
                    </a:cubicBezTo>
                    <a:cubicBezTo>
                      <a:pt x="10031" y="578"/>
                      <a:pt x="9484" y="1"/>
                      <a:pt x="8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2"/>
              <p:cNvSpPr/>
              <p:nvPr/>
            </p:nvSpPr>
            <p:spPr>
              <a:xfrm>
                <a:off x="6719661" y="1828475"/>
                <a:ext cx="864775" cy="1223450"/>
              </a:xfrm>
              <a:custGeom>
                <a:avLst/>
                <a:gdLst/>
                <a:ahLst/>
                <a:cxnLst/>
                <a:rect l="l" t="t" r="r" b="b"/>
                <a:pathLst>
                  <a:path w="34591" h="48938" extrusionOk="0">
                    <a:moveTo>
                      <a:pt x="2037" y="0"/>
                    </a:moveTo>
                    <a:cubicBezTo>
                      <a:pt x="912" y="0"/>
                      <a:pt x="0" y="912"/>
                      <a:pt x="0" y="2007"/>
                    </a:cubicBezTo>
                    <a:lnTo>
                      <a:pt x="0" y="46901"/>
                    </a:lnTo>
                    <a:cubicBezTo>
                      <a:pt x="0" y="48025"/>
                      <a:pt x="943" y="48937"/>
                      <a:pt x="2037" y="48937"/>
                    </a:cubicBezTo>
                    <a:lnTo>
                      <a:pt x="32585" y="48937"/>
                    </a:lnTo>
                    <a:cubicBezTo>
                      <a:pt x="33679" y="48937"/>
                      <a:pt x="34591" y="47995"/>
                      <a:pt x="34591" y="46901"/>
                    </a:cubicBezTo>
                    <a:lnTo>
                      <a:pt x="34591" y="2007"/>
                    </a:lnTo>
                    <a:cubicBezTo>
                      <a:pt x="34591" y="912"/>
                      <a:pt x="33679" y="0"/>
                      <a:pt x="325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2"/>
              <p:cNvSpPr/>
              <p:nvPr/>
            </p:nvSpPr>
            <p:spPr>
              <a:xfrm>
                <a:off x="5084000" y="2953875"/>
                <a:ext cx="505350" cy="505350"/>
              </a:xfrm>
              <a:custGeom>
                <a:avLst/>
                <a:gdLst/>
                <a:ahLst/>
                <a:cxnLst/>
                <a:rect l="l" t="t" r="r" b="b"/>
                <a:pathLst>
                  <a:path w="20214" h="20214" extrusionOk="0">
                    <a:moveTo>
                      <a:pt x="20214" y="10092"/>
                    </a:moveTo>
                    <a:cubicBezTo>
                      <a:pt x="20214" y="15684"/>
                      <a:pt x="15685" y="20213"/>
                      <a:pt x="10123" y="20213"/>
                    </a:cubicBezTo>
                    <a:cubicBezTo>
                      <a:pt x="4530" y="20213"/>
                      <a:pt x="1" y="15684"/>
                      <a:pt x="1" y="10092"/>
                    </a:cubicBezTo>
                    <a:cubicBezTo>
                      <a:pt x="1" y="4529"/>
                      <a:pt x="4530" y="0"/>
                      <a:pt x="10123" y="0"/>
                    </a:cubicBezTo>
                    <a:cubicBezTo>
                      <a:pt x="15685" y="0"/>
                      <a:pt x="20214" y="4529"/>
                      <a:pt x="20214" y="10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42"/>
              <p:cNvSpPr/>
              <p:nvPr/>
            </p:nvSpPr>
            <p:spPr>
              <a:xfrm>
                <a:off x="5264875" y="3084575"/>
                <a:ext cx="214300" cy="248500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9940" extrusionOk="0">
                    <a:moveTo>
                      <a:pt x="0" y="0"/>
                    </a:moveTo>
                    <a:lnTo>
                      <a:pt x="0" y="4985"/>
                    </a:lnTo>
                    <a:lnTo>
                      <a:pt x="0" y="9940"/>
                    </a:lnTo>
                    <a:lnTo>
                      <a:pt x="4286" y="7447"/>
                    </a:lnTo>
                    <a:lnTo>
                      <a:pt x="8572" y="4985"/>
                    </a:lnTo>
                    <a:lnTo>
                      <a:pt x="4286" y="25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1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2"/>
              <p:cNvSpPr/>
              <p:nvPr/>
            </p:nvSpPr>
            <p:spPr>
              <a:xfrm>
                <a:off x="7071750" y="2735775"/>
                <a:ext cx="805525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32221" h="9302" extrusionOk="0">
                    <a:moveTo>
                      <a:pt x="1369" y="1"/>
                    </a:moveTo>
                    <a:cubicBezTo>
                      <a:pt x="609" y="1"/>
                      <a:pt x="1" y="609"/>
                      <a:pt x="1" y="1369"/>
                    </a:cubicBezTo>
                    <a:lnTo>
                      <a:pt x="1" y="7904"/>
                    </a:lnTo>
                    <a:cubicBezTo>
                      <a:pt x="1" y="8664"/>
                      <a:pt x="609" y="9302"/>
                      <a:pt x="1369" y="9302"/>
                    </a:cubicBezTo>
                    <a:lnTo>
                      <a:pt x="30853" y="9302"/>
                    </a:lnTo>
                    <a:cubicBezTo>
                      <a:pt x="31612" y="9302"/>
                      <a:pt x="32220" y="8694"/>
                      <a:pt x="32220" y="7904"/>
                    </a:cubicBezTo>
                    <a:lnTo>
                      <a:pt x="32220" y="1369"/>
                    </a:lnTo>
                    <a:cubicBezTo>
                      <a:pt x="32220" y="609"/>
                      <a:pt x="31612" y="1"/>
                      <a:pt x="30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2"/>
              <p:cNvSpPr/>
              <p:nvPr/>
            </p:nvSpPr>
            <p:spPr>
              <a:xfrm>
                <a:off x="7121900" y="2775300"/>
                <a:ext cx="170250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202" extrusionOk="0">
                    <a:moveTo>
                      <a:pt x="3405" y="0"/>
                    </a:moveTo>
                    <a:cubicBezTo>
                      <a:pt x="2615" y="0"/>
                      <a:pt x="1825" y="304"/>
                      <a:pt x="1217" y="912"/>
                    </a:cubicBezTo>
                    <a:cubicBezTo>
                      <a:pt x="1" y="2128"/>
                      <a:pt x="1" y="4073"/>
                      <a:pt x="1217" y="5289"/>
                    </a:cubicBezTo>
                    <a:cubicBezTo>
                      <a:pt x="1825" y="5897"/>
                      <a:pt x="2615" y="6201"/>
                      <a:pt x="3405" y="6201"/>
                    </a:cubicBezTo>
                    <a:cubicBezTo>
                      <a:pt x="4196" y="6201"/>
                      <a:pt x="4986" y="5897"/>
                      <a:pt x="5594" y="5289"/>
                    </a:cubicBezTo>
                    <a:cubicBezTo>
                      <a:pt x="6810" y="4073"/>
                      <a:pt x="6810" y="2128"/>
                      <a:pt x="5594" y="912"/>
                    </a:cubicBezTo>
                    <a:cubicBezTo>
                      <a:pt x="4986" y="304"/>
                      <a:pt x="4196" y="0"/>
                      <a:pt x="3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2"/>
              <p:cNvSpPr/>
              <p:nvPr/>
            </p:nvSpPr>
            <p:spPr>
              <a:xfrm>
                <a:off x="7345325" y="2811000"/>
                <a:ext cx="2849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399" h="1004" extrusionOk="0">
                    <a:moveTo>
                      <a:pt x="487" y="1"/>
                    </a:moveTo>
                    <a:cubicBezTo>
                      <a:pt x="243" y="1"/>
                      <a:pt x="0" y="244"/>
                      <a:pt x="0" y="518"/>
                    </a:cubicBezTo>
                    <a:cubicBezTo>
                      <a:pt x="0" y="761"/>
                      <a:pt x="243" y="1004"/>
                      <a:pt x="487" y="1004"/>
                    </a:cubicBezTo>
                    <a:lnTo>
                      <a:pt x="10912" y="1004"/>
                    </a:lnTo>
                    <a:cubicBezTo>
                      <a:pt x="11186" y="1004"/>
                      <a:pt x="11399" y="822"/>
                      <a:pt x="11399" y="518"/>
                    </a:cubicBezTo>
                    <a:cubicBezTo>
                      <a:pt x="11399" y="244"/>
                      <a:pt x="11186" y="1"/>
                      <a:pt x="10912" y="1"/>
                    </a:cubicBezTo>
                    <a:close/>
                  </a:path>
                </a:pathLst>
              </a:custGeom>
              <a:solidFill>
                <a:srgbClr val="F4FDFD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2"/>
              <p:cNvSpPr/>
              <p:nvPr/>
            </p:nvSpPr>
            <p:spPr>
              <a:xfrm>
                <a:off x="7661425" y="2811000"/>
                <a:ext cx="1429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1004" extrusionOk="0">
                    <a:moveTo>
                      <a:pt x="518" y="1"/>
                    </a:moveTo>
                    <a:cubicBezTo>
                      <a:pt x="244" y="1"/>
                      <a:pt x="1" y="244"/>
                      <a:pt x="1" y="518"/>
                    </a:cubicBezTo>
                    <a:cubicBezTo>
                      <a:pt x="1" y="761"/>
                      <a:pt x="244" y="1004"/>
                      <a:pt x="518" y="1004"/>
                    </a:cubicBezTo>
                    <a:lnTo>
                      <a:pt x="5229" y="1004"/>
                    </a:lnTo>
                    <a:cubicBezTo>
                      <a:pt x="5472" y="1004"/>
                      <a:pt x="5685" y="822"/>
                      <a:pt x="5715" y="518"/>
                    </a:cubicBezTo>
                    <a:cubicBezTo>
                      <a:pt x="5715" y="244"/>
                      <a:pt x="5472" y="1"/>
                      <a:pt x="5229" y="1"/>
                    </a:cubicBezTo>
                    <a:close/>
                  </a:path>
                </a:pathLst>
              </a:custGeom>
              <a:solidFill>
                <a:srgbClr val="F4FDFD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2"/>
              <p:cNvSpPr/>
              <p:nvPr/>
            </p:nvSpPr>
            <p:spPr>
              <a:xfrm>
                <a:off x="7345325" y="2873325"/>
                <a:ext cx="1710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974" extrusionOk="0">
                    <a:moveTo>
                      <a:pt x="487" y="0"/>
                    </a:moveTo>
                    <a:cubicBezTo>
                      <a:pt x="243" y="0"/>
                      <a:pt x="0" y="213"/>
                      <a:pt x="0" y="487"/>
                    </a:cubicBezTo>
                    <a:cubicBezTo>
                      <a:pt x="0" y="760"/>
                      <a:pt x="243" y="973"/>
                      <a:pt x="487" y="973"/>
                    </a:cubicBezTo>
                    <a:lnTo>
                      <a:pt x="6353" y="973"/>
                    </a:lnTo>
                    <a:cubicBezTo>
                      <a:pt x="6627" y="973"/>
                      <a:pt x="6839" y="760"/>
                      <a:pt x="6839" y="487"/>
                    </a:cubicBezTo>
                    <a:cubicBezTo>
                      <a:pt x="6839" y="213"/>
                      <a:pt x="6627" y="0"/>
                      <a:pt x="6353" y="0"/>
                    </a:cubicBezTo>
                    <a:close/>
                  </a:path>
                </a:pathLst>
              </a:custGeom>
              <a:solidFill>
                <a:srgbClr val="F4FDFD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2"/>
              <p:cNvSpPr/>
              <p:nvPr/>
            </p:nvSpPr>
            <p:spPr>
              <a:xfrm>
                <a:off x="6850750" y="3205400"/>
                <a:ext cx="473450" cy="554725"/>
              </a:xfrm>
              <a:custGeom>
                <a:avLst/>
                <a:gdLst/>
                <a:ahLst/>
                <a:cxnLst/>
                <a:rect l="l" t="t" r="r" b="b"/>
                <a:pathLst>
                  <a:path w="18938" h="22189" extrusionOk="0">
                    <a:moveTo>
                      <a:pt x="14044" y="14073"/>
                    </a:moveTo>
                    <a:lnTo>
                      <a:pt x="14044" y="14073"/>
                    </a:lnTo>
                    <a:cubicBezTo>
                      <a:pt x="13253" y="14864"/>
                      <a:pt x="12220" y="15289"/>
                      <a:pt x="11095" y="15289"/>
                    </a:cubicBezTo>
                    <a:cubicBezTo>
                      <a:pt x="8816" y="15289"/>
                      <a:pt x="6901" y="13405"/>
                      <a:pt x="6901" y="11095"/>
                    </a:cubicBezTo>
                    <a:cubicBezTo>
                      <a:pt x="6901" y="8815"/>
                      <a:pt x="8785" y="6930"/>
                      <a:pt x="11095" y="6930"/>
                    </a:cubicBezTo>
                    <a:lnTo>
                      <a:pt x="11095" y="0"/>
                    </a:lnTo>
                    <a:cubicBezTo>
                      <a:pt x="4986" y="0"/>
                      <a:pt x="1" y="4985"/>
                      <a:pt x="1" y="11095"/>
                    </a:cubicBezTo>
                    <a:cubicBezTo>
                      <a:pt x="1" y="17204"/>
                      <a:pt x="4986" y="22189"/>
                      <a:pt x="11095" y="22189"/>
                    </a:cubicBezTo>
                    <a:cubicBezTo>
                      <a:pt x="14044" y="22189"/>
                      <a:pt x="16840" y="21064"/>
                      <a:pt x="18937" y="18967"/>
                    </a:cubicBezTo>
                    <a:lnTo>
                      <a:pt x="18937" y="189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2"/>
              <p:cNvSpPr/>
              <p:nvPr/>
            </p:nvSpPr>
            <p:spPr>
              <a:xfrm>
                <a:off x="7128125" y="3206150"/>
                <a:ext cx="277375" cy="474200"/>
              </a:xfrm>
              <a:custGeom>
                <a:avLst/>
                <a:gdLst/>
                <a:ahLst/>
                <a:cxnLst/>
                <a:rect l="l" t="t" r="r" b="b"/>
                <a:pathLst>
                  <a:path w="11095" h="18968" extrusionOk="0">
                    <a:moveTo>
                      <a:pt x="0" y="1"/>
                    </a:moveTo>
                    <a:lnTo>
                      <a:pt x="0" y="6931"/>
                    </a:lnTo>
                    <a:cubicBezTo>
                      <a:pt x="2280" y="6931"/>
                      <a:pt x="4195" y="8785"/>
                      <a:pt x="4195" y="11095"/>
                    </a:cubicBezTo>
                    <a:cubicBezTo>
                      <a:pt x="4195" y="12220"/>
                      <a:pt x="3769" y="13284"/>
                      <a:pt x="2979" y="14074"/>
                    </a:cubicBezTo>
                    <a:lnTo>
                      <a:pt x="7873" y="18967"/>
                    </a:lnTo>
                    <a:cubicBezTo>
                      <a:pt x="9970" y="16840"/>
                      <a:pt x="11095" y="14074"/>
                      <a:pt x="11095" y="11095"/>
                    </a:cubicBezTo>
                    <a:cubicBezTo>
                      <a:pt x="11095" y="4986"/>
                      <a:pt x="6110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2"/>
              <p:cNvSpPr/>
              <p:nvPr/>
            </p:nvSpPr>
            <p:spPr>
              <a:xfrm>
                <a:off x="5410750" y="2275300"/>
                <a:ext cx="587425" cy="587400"/>
              </a:xfrm>
              <a:custGeom>
                <a:avLst/>
                <a:gdLst/>
                <a:ahLst/>
                <a:cxnLst/>
                <a:rect l="l" t="t" r="r" b="b"/>
                <a:pathLst>
                  <a:path w="23497" h="23496" extrusionOk="0">
                    <a:moveTo>
                      <a:pt x="2281" y="0"/>
                    </a:moveTo>
                    <a:cubicBezTo>
                      <a:pt x="1034" y="0"/>
                      <a:pt x="1" y="1034"/>
                      <a:pt x="1" y="2280"/>
                    </a:cubicBezTo>
                    <a:lnTo>
                      <a:pt x="1" y="21216"/>
                    </a:lnTo>
                    <a:cubicBezTo>
                      <a:pt x="1" y="22462"/>
                      <a:pt x="1034" y="23496"/>
                      <a:pt x="2281" y="23496"/>
                    </a:cubicBezTo>
                    <a:lnTo>
                      <a:pt x="21217" y="23496"/>
                    </a:lnTo>
                    <a:cubicBezTo>
                      <a:pt x="22494" y="23496"/>
                      <a:pt x="23497" y="22462"/>
                      <a:pt x="23497" y="21216"/>
                    </a:cubicBezTo>
                    <a:lnTo>
                      <a:pt x="23497" y="2280"/>
                    </a:lnTo>
                    <a:cubicBezTo>
                      <a:pt x="23497" y="1034"/>
                      <a:pt x="22463" y="0"/>
                      <a:pt x="21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2"/>
              <p:cNvSpPr/>
              <p:nvPr/>
            </p:nvSpPr>
            <p:spPr>
              <a:xfrm>
                <a:off x="5434325" y="2298075"/>
                <a:ext cx="541825" cy="541825"/>
              </a:xfrm>
              <a:custGeom>
                <a:avLst/>
                <a:gdLst/>
                <a:ahLst/>
                <a:cxnLst/>
                <a:rect l="l" t="t" r="r" b="b"/>
                <a:pathLst>
                  <a:path w="21673" h="21673" extrusionOk="0">
                    <a:moveTo>
                      <a:pt x="1368" y="1"/>
                    </a:moveTo>
                    <a:cubicBezTo>
                      <a:pt x="608" y="1"/>
                      <a:pt x="0" y="609"/>
                      <a:pt x="0" y="1369"/>
                    </a:cubicBezTo>
                    <a:lnTo>
                      <a:pt x="0" y="20305"/>
                    </a:lnTo>
                    <a:cubicBezTo>
                      <a:pt x="0" y="21065"/>
                      <a:pt x="608" y="21673"/>
                      <a:pt x="1368" y="21673"/>
                    </a:cubicBezTo>
                    <a:lnTo>
                      <a:pt x="20305" y="21673"/>
                    </a:lnTo>
                    <a:cubicBezTo>
                      <a:pt x="21064" y="21673"/>
                      <a:pt x="21672" y="21065"/>
                      <a:pt x="21672" y="20305"/>
                    </a:cubicBezTo>
                    <a:lnTo>
                      <a:pt x="21672" y="1369"/>
                    </a:lnTo>
                    <a:cubicBezTo>
                      <a:pt x="21672" y="609"/>
                      <a:pt x="21064" y="1"/>
                      <a:pt x="20305" y="1"/>
                    </a:cubicBezTo>
                    <a:close/>
                  </a:path>
                </a:pathLst>
              </a:custGeom>
              <a:solidFill>
                <a:srgbClr val="F5F7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2"/>
              <p:cNvSpPr/>
              <p:nvPr/>
            </p:nvSpPr>
            <p:spPr>
              <a:xfrm>
                <a:off x="5434325" y="2407500"/>
                <a:ext cx="541825" cy="432400"/>
              </a:xfrm>
              <a:custGeom>
                <a:avLst/>
                <a:gdLst/>
                <a:ahLst/>
                <a:cxnLst/>
                <a:rect l="l" t="t" r="r" b="b"/>
                <a:pathLst>
                  <a:path w="21673" h="17296" extrusionOk="0">
                    <a:moveTo>
                      <a:pt x="6809" y="1"/>
                    </a:moveTo>
                    <a:lnTo>
                      <a:pt x="0" y="10092"/>
                    </a:lnTo>
                    <a:lnTo>
                      <a:pt x="0" y="15959"/>
                    </a:lnTo>
                    <a:cubicBezTo>
                      <a:pt x="0" y="16688"/>
                      <a:pt x="608" y="17296"/>
                      <a:pt x="1368" y="17296"/>
                    </a:cubicBezTo>
                    <a:lnTo>
                      <a:pt x="20305" y="17296"/>
                    </a:lnTo>
                    <a:cubicBezTo>
                      <a:pt x="21064" y="17296"/>
                      <a:pt x="21672" y="16688"/>
                      <a:pt x="21672" y="15928"/>
                    </a:cubicBezTo>
                    <a:lnTo>
                      <a:pt x="21672" y="13071"/>
                    </a:lnTo>
                    <a:lnTo>
                      <a:pt x="16931" y="5958"/>
                    </a:lnTo>
                    <a:lnTo>
                      <a:pt x="13891" y="10487"/>
                    </a:lnTo>
                    <a:lnTo>
                      <a:pt x="13618" y="10092"/>
                    </a:lnTo>
                    <a:lnTo>
                      <a:pt x="68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2"/>
              <p:cNvSpPr/>
              <p:nvPr/>
            </p:nvSpPr>
            <p:spPr>
              <a:xfrm>
                <a:off x="5745125" y="2369525"/>
                <a:ext cx="1254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5016" extrusionOk="0">
                    <a:moveTo>
                      <a:pt x="2523" y="0"/>
                    </a:moveTo>
                    <a:cubicBezTo>
                      <a:pt x="1094" y="0"/>
                      <a:pt x="0" y="1094"/>
                      <a:pt x="0" y="2523"/>
                    </a:cubicBezTo>
                    <a:cubicBezTo>
                      <a:pt x="0" y="3921"/>
                      <a:pt x="1094" y="5015"/>
                      <a:pt x="2523" y="5015"/>
                    </a:cubicBezTo>
                    <a:cubicBezTo>
                      <a:pt x="3921" y="5015"/>
                      <a:pt x="5015" y="3891"/>
                      <a:pt x="5015" y="2523"/>
                    </a:cubicBezTo>
                    <a:cubicBezTo>
                      <a:pt x="5015" y="1155"/>
                      <a:pt x="3921" y="0"/>
                      <a:pt x="2523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2"/>
              <p:cNvSpPr/>
              <p:nvPr/>
            </p:nvSpPr>
            <p:spPr>
              <a:xfrm>
                <a:off x="7419925" y="1495650"/>
                <a:ext cx="637575" cy="637575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25503" extrusionOk="0">
                    <a:moveTo>
                      <a:pt x="2158" y="0"/>
                    </a:moveTo>
                    <a:cubicBezTo>
                      <a:pt x="942" y="0"/>
                      <a:pt x="0" y="1003"/>
                      <a:pt x="0" y="2158"/>
                    </a:cubicBezTo>
                    <a:lnTo>
                      <a:pt x="0" y="23344"/>
                    </a:lnTo>
                    <a:cubicBezTo>
                      <a:pt x="0" y="24560"/>
                      <a:pt x="973" y="25502"/>
                      <a:pt x="2158" y="25502"/>
                    </a:cubicBezTo>
                    <a:lnTo>
                      <a:pt x="23314" y="25502"/>
                    </a:lnTo>
                    <a:cubicBezTo>
                      <a:pt x="24530" y="25502"/>
                      <a:pt x="25502" y="24499"/>
                      <a:pt x="25502" y="23344"/>
                    </a:cubicBezTo>
                    <a:lnTo>
                      <a:pt x="25502" y="2158"/>
                    </a:lnTo>
                    <a:cubicBezTo>
                      <a:pt x="25502" y="942"/>
                      <a:pt x="24499" y="0"/>
                      <a:pt x="23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2"/>
              <p:cNvSpPr/>
              <p:nvPr/>
            </p:nvSpPr>
            <p:spPr>
              <a:xfrm>
                <a:off x="7537700" y="1604300"/>
                <a:ext cx="402775" cy="419500"/>
              </a:xfrm>
              <a:custGeom>
                <a:avLst/>
                <a:gdLst/>
                <a:ahLst/>
                <a:cxnLst/>
                <a:rect l="l" t="t" r="r" b="b"/>
                <a:pathLst>
                  <a:path w="16111" h="16780" extrusionOk="0">
                    <a:moveTo>
                      <a:pt x="8055" y="5685"/>
                    </a:moveTo>
                    <a:cubicBezTo>
                      <a:pt x="9514" y="5685"/>
                      <a:pt x="10761" y="6901"/>
                      <a:pt x="10761" y="8390"/>
                    </a:cubicBezTo>
                    <a:cubicBezTo>
                      <a:pt x="10761" y="9879"/>
                      <a:pt x="9545" y="11095"/>
                      <a:pt x="8055" y="11095"/>
                    </a:cubicBezTo>
                    <a:cubicBezTo>
                      <a:pt x="6566" y="11095"/>
                      <a:pt x="5350" y="9879"/>
                      <a:pt x="5350" y="8390"/>
                    </a:cubicBezTo>
                    <a:cubicBezTo>
                      <a:pt x="5350" y="6901"/>
                      <a:pt x="6566" y="5685"/>
                      <a:pt x="8055" y="5685"/>
                    </a:cubicBezTo>
                    <a:close/>
                    <a:moveTo>
                      <a:pt x="6536" y="1"/>
                    </a:moveTo>
                    <a:lnTo>
                      <a:pt x="6049" y="2280"/>
                    </a:lnTo>
                    <a:cubicBezTo>
                      <a:pt x="5168" y="2524"/>
                      <a:pt x="4408" y="2980"/>
                      <a:pt x="3770" y="3587"/>
                    </a:cubicBezTo>
                    <a:lnTo>
                      <a:pt x="1520" y="2858"/>
                    </a:lnTo>
                    <a:lnTo>
                      <a:pt x="1" y="5502"/>
                    </a:lnTo>
                    <a:lnTo>
                      <a:pt x="1733" y="7053"/>
                    </a:lnTo>
                    <a:cubicBezTo>
                      <a:pt x="1672" y="7478"/>
                      <a:pt x="1581" y="7934"/>
                      <a:pt x="1581" y="8390"/>
                    </a:cubicBezTo>
                    <a:cubicBezTo>
                      <a:pt x="1581" y="8846"/>
                      <a:pt x="1642" y="9302"/>
                      <a:pt x="1733" y="9727"/>
                    </a:cubicBezTo>
                    <a:lnTo>
                      <a:pt x="1" y="11278"/>
                    </a:lnTo>
                    <a:lnTo>
                      <a:pt x="1520" y="13892"/>
                    </a:lnTo>
                    <a:lnTo>
                      <a:pt x="3770" y="13162"/>
                    </a:lnTo>
                    <a:cubicBezTo>
                      <a:pt x="4408" y="13770"/>
                      <a:pt x="5198" y="14226"/>
                      <a:pt x="6049" y="14499"/>
                    </a:cubicBezTo>
                    <a:lnTo>
                      <a:pt x="6536" y="16779"/>
                    </a:lnTo>
                    <a:lnTo>
                      <a:pt x="9575" y="16779"/>
                    </a:lnTo>
                    <a:lnTo>
                      <a:pt x="10062" y="14499"/>
                    </a:lnTo>
                    <a:cubicBezTo>
                      <a:pt x="10943" y="14226"/>
                      <a:pt x="11703" y="13770"/>
                      <a:pt x="12341" y="13162"/>
                    </a:cubicBezTo>
                    <a:lnTo>
                      <a:pt x="14590" y="13892"/>
                    </a:lnTo>
                    <a:lnTo>
                      <a:pt x="16110" y="11278"/>
                    </a:lnTo>
                    <a:lnTo>
                      <a:pt x="14347" y="9727"/>
                    </a:lnTo>
                    <a:cubicBezTo>
                      <a:pt x="14439" y="9302"/>
                      <a:pt x="14499" y="8846"/>
                      <a:pt x="14499" y="8390"/>
                    </a:cubicBezTo>
                    <a:cubicBezTo>
                      <a:pt x="14499" y="7934"/>
                      <a:pt x="14469" y="7478"/>
                      <a:pt x="14347" y="7053"/>
                    </a:cubicBezTo>
                    <a:lnTo>
                      <a:pt x="16110" y="5502"/>
                    </a:lnTo>
                    <a:lnTo>
                      <a:pt x="14590" y="2858"/>
                    </a:lnTo>
                    <a:lnTo>
                      <a:pt x="12341" y="3587"/>
                    </a:lnTo>
                    <a:cubicBezTo>
                      <a:pt x="11703" y="2980"/>
                      <a:pt x="10913" y="2524"/>
                      <a:pt x="10062" y="2280"/>
                    </a:cubicBezTo>
                    <a:lnTo>
                      <a:pt x="95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2"/>
              <p:cNvSpPr/>
              <p:nvPr/>
            </p:nvSpPr>
            <p:spPr>
              <a:xfrm>
                <a:off x="5079450" y="1802650"/>
                <a:ext cx="85262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34105" h="6049" extrusionOk="0">
                    <a:moveTo>
                      <a:pt x="1824" y="0"/>
                    </a:moveTo>
                    <a:cubicBezTo>
                      <a:pt x="791" y="0"/>
                      <a:pt x="0" y="821"/>
                      <a:pt x="0" y="1824"/>
                    </a:cubicBezTo>
                    <a:lnTo>
                      <a:pt x="0" y="4225"/>
                    </a:lnTo>
                    <a:cubicBezTo>
                      <a:pt x="0" y="5228"/>
                      <a:pt x="821" y="6049"/>
                      <a:pt x="1824" y="6049"/>
                    </a:cubicBezTo>
                    <a:lnTo>
                      <a:pt x="32281" y="6049"/>
                    </a:lnTo>
                    <a:cubicBezTo>
                      <a:pt x="33284" y="6049"/>
                      <a:pt x="34104" y="5198"/>
                      <a:pt x="34104" y="4225"/>
                    </a:cubicBezTo>
                    <a:lnTo>
                      <a:pt x="34104" y="1824"/>
                    </a:lnTo>
                    <a:cubicBezTo>
                      <a:pt x="34104" y="790"/>
                      <a:pt x="33284" y="0"/>
                      <a:pt x="32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2"/>
              <p:cNvSpPr/>
              <p:nvPr/>
            </p:nvSpPr>
            <p:spPr>
              <a:xfrm>
                <a:off x="5140250" y="1868000"/>
                <a:ext cx="7302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29211" h="760" extrusionOk="0">
                    <a:moveTo>
                      <a:pt x="365" y="0"/>
                    </a:moveTo>
                    <a:cubicBezTo>
                      <a:pt x="152" y="0"/>
                      <a:pt x="0" y="182"/>
                      <a:pt x="0" y="395"/>
                    </a:cubicBezTo>
                    <a:cubicBezTo>
                      <a:pt x="0" y="608"/>
                      <a:pt x="182" y="760"/>
                      <a:pt x="365" y="760"/>
                    </a:cubicBezTo>
                    <a:lnTo>
                      <a:pt x="28846" y="760"/>
                    </a:lnTo>
                    <a:cubicBezTo>
                      <a:pt x="29028" y="760"/>
                      <a:pt x="29210" y="608"/>
                      <a:pt x="29210" y="395"/>
                    </a:cubicBezTo>
                    <a:cubicBezTo>
                      <a:pt x="29210" y="152"/>
                      <a:pt x="29028" y="0"/>
                      <a:pt x="28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2"/>
              <p:cNvSpPr/>
              <p:nvPr/>
            </p:nvSpPr>
            <p:spPr>
              <a:xfrm>
                <a:off x="5140250" y="1868750"/>
                <a:ext cx="1170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761" extrusionOk="0">
                    <a:moveTo>
                      <a:pt x="365" y="0"/>
                    </a:moveTo>
                    <a:cubicBezTo>
                      <a:pt x="182" y="0"/>
                      <a:pt x="0" y="152"/>
                      <a:pt x="0" y="396"/>
                    </a:cubicBezTo>
                    <a:cubicBezTo>
                      <a:pt x="0" y="578"/>
                      <a:pt x="152" y="760"/>
                      <a:pt x="365" y="760"/>
                    </a:cubicBezTo>
                    <a:lnTo>
                      <a:pt x="4681" y="760"/>
                    </a:lnTo>
                    <a:lnTo>
                      <a:pt x="4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2"/>
              <p:cNvSpPr/>
              <p:nvPr/>
            </p:nvSpPr>
            <p:spPr>
              <a:xfrm>
                <a:off x="5235225" y="1852800"/>
                <a:ext cx="49425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976" extrusionOk="0">
                    <a:moveTo>
                      <a:pt x="973" y="0"/>
                    </a:moveTo>
                    <a:cubicBezTo>
                      <a:pt x="426" y="0"/>
                      <a:pt x="1" y="456"/>
                      <a:pt x="1" y="973"/>
                    </a:cubicBezTo>
                    <a:cubicBezTo>
                      <a:pt x="1" y="1520"/>
                      <a:pt x="426" y="1976"/>
                      <a:pt x="973" y="1976"/>
                    </a:cubicBezTo>
                    <a:cubicBezTo>
                      <a:pt x="1520" y="1976"/>
                      <a:pt x="1976" y="1520"/>
                      <a:pt x="1976" y="973"/>
                    </a:cubicBezTo>
                    <a:cubicBezTo>
                      <a:pt x="1976" y="456"/>
                      <a:pt x="1520" y="0"/>
                      <a:pt x="9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5" name="Google Shape;885;p42"/>
              <p:cNvGrpSpPr/>
              <p:nvPr/>
            </p:nvGrpSpPr>
            <p:grpSpPr>
              <a:xfrm>
                <a:off x="6847314" y="2023795"/>
                <a:ext cx="622391" cy="623829"/>
                <a:chOff x="5096713" y="3964200"/>
                <a:chExt cx="324500" cy="325250"/>
              </a:xfrm>
            </p:grpSpPr>
            <p:sp>
              <p:nvSpPr>
                <p:cNvPr id="886" name="Google Shape;886;p42"/>
                <p:cNvSpPr/>
                <p:nvPr/>
              </p:nvSpPr>
              <p:spPr>
                <a:xfrm>
                  <a:off x="5096713" y="3964200"/>
                  <a:ext cx="324500" cy="3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0" h="13010" extrusionOk="0">
                      <a:moveTo>
                        <a:pt x="6445" y="699"/>
                      </a:moveTo>
                      <a:cubicBezTo>
                        <a:pt x="9636" y="699"/>
                        <a:pt x="12250" y="3313"/>
                        <a:pt x="12250" y="6505"/>
                      </a:cubicBezTo>
                      <a:cubicBezTo>
                        <a:pt x="12250" y="9697"/>
                        <a:pt x="9667" y="12311"/>
                        <a:pt x="6445" y="12311"/>
                      </a:cubicBezTo>
                      <a:cubicBezTo>
                        <a:pt x="3253" y="12311"/>
                        <a:pt x="639" y="9727"/>
                        <a:pt x="639" y="6505"/>
                      </a:cubicBezTo>
                      <a:cubicBezTo>
                        <a:pt x="639" y="3313"/>
                        <a:pt x="3253" y="699"/>
                        <a:pt x="6445" y="699"/>
                      </a:cubicBezTo>
                      <a:close/>
                      <a:moveTo>
                        <a:pt x="6475" y="0"/>
                      </a:moveTo>
                      <a:cubicBezTo>
                        <a:pt x="2919" y="0"/>
                        <a:pt x="1" y="2949"/>
                        <a:pt x="1" y="6505"/>
                      </a:cubicBezTo>
                      <a:cubicBezTo>
                        <a:pt x="1" y="10092"/>
                        <a:pt x="2888" y="13010"/>
                        <a:pt x="6475" y="13010"/>
                      </a:cubicBezTo>
                      <a:cubicBezTo>
                        <a:pt x="10062" y="13010"/>
                        <a:pt x="12980" y="10092"/>
                        <a:pt x="12980" y="6505"/>
                      </a:cubicBezTo>
                      <a:cubicBezTo>
                        <a:pt x="12980" y="2949"/>
                        <a:pt x="10062" y="0"/>
                        <a:pt x="64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42"/>
                <p:cNvSpPr/>
                <p:nvPr/>
              </p:nvSpPr>
              <p:spPr>
                <a:xfrm>
                  <a:off x="5185638" y="3964200"/>
                  <a:ext cx="144400" cy="3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13010" extrusionOk="0">
                      <a:moveTo>
                        <a:pt x="2888" y="699"/>
                      </a:moveTo>
                      <a:cubicBezTo>
                        <a:pt x="3952" y="699"/>
                        <a:pt x="5137" y="3101"/>
                        <a:pt x="5137" y="6505"/>
                      </a:cubicBezTo>
                      <a:cubicBezTo>
                        <a:pt x="5137" y="9940"/>
                        <a:pt x="3952" y="12311"/>
                        <a:pt x="2888" y="12311"/>
                      </a:cubicBezTo>
                      <a:cubicBezTo>
                        <a:pt x="1824" y="12311"/>
                        <a:pt x="638" y="9940"/>
                        <a:pt x="638" y="6505"/>
                      </a:cubicBezTo>
                      <a:cubicBezTo>
                        <a:pt x="638" y="3101"/>
                        <a:pt x="1824" y="699"/>
                        <a:pt x="2888" y="699"/>
                      </a:cubicBezTo>
                      <a:close/>
                      <a:moveTo>
                        <a:pt x="2888" y="0"/>
                      </a:moveTo>
                      <a:cubicBezTo>
                        <a:pt x="1307" y="0"/>
                        <a:pt x="0" y="2857"/>
                        <a:pt x="0" y="6505"/>
                      </a:cubicBezTo>
                      <a:cubicBezTo>
                        <a:pt x="0" y="10152"/>
                        <a:pt x="1307" y="13010"/>
                        <a:pt x="2888" y="13010"/>
                      </a:cubicBezTo>
                      <a:cubicBezTo>
                        <a:pt x="4499" y="13010"/>
                        <a:pt x="5775" y="10152"/>
                        <a:pt x="5775" y="6505"/>
                      </a:cubicBezTo>
                      <a:cubicBezTo>
                        <a:pt x="5775" y="2857"/>
                        <a:pt x="4529" y="0"/>
                        <a:pt x="28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42"/>
                <p:cNvSpPr/>
                <p:nvPr/>
              </p:nvSpPr>
              <p:spPr>
                <a:xfrm>
                  <a:off x="5104313" y="4119225"/>
                  <a:ext cx="307800" cy="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2" h="639" extrusionOk="0">
                      <a:moveTo>
                        <a:pt x="1" y="0"/>
                      </a:moveTo>
                      <a:lnTo>
                        <a:pt x="1" y="638"/>
                      </a:lnTo>
                      <a:lnTo>
                        <a:pt x="12311" y="638"/>
                      </a:lnTo>
                      <a:lnTo>
                        <a:pt x="12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42"/>
                <p:cNvSpPr/>
                <p:nvPr/>
              </p:nvSpPr>
              <p:spPr>
                <a:xfrm>
                  <a:off x="5136238" y="4023475"/>
                  <a:ext cx="243200" cy="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733" extrusionOk="0">
                      <a:moveTo>
                        <a:pt x="456" y="0"/>
                      </a:moveTo>
                      <a:lnTo>
                        <a:pt x="0" y="456"/>
                      </a:lnTo>
                      <a:cubicBezTo>
                        <a:pt x="31" y="486"/>
                        <a:pt x="1307" y="1733"/>
                        <a:pt x="4864" y="1733"/>
                      </a:cubicBezTo>
                      <a:cubicBezTo>
                        <a:pt x="8420" y="1733"/>
                        <a:pt x="9697" y="486"/>
                        <a:pt x="9727" y="456"/>
                      </a:cubicBezTo>
                      <a:lnTo>
                        <a:pt x="9271" y="0"/>
                      </a:lnTo>
                      <a:cubicBezTo>
                        <a:pt x="9271" y="0"/>
                        <a:pt x="8147" y="1094"/>
                        <a:pt x="4864" y="1094"/>
                      </a:cubicBezTo>
                      <a:cubicBezTo>
                        <a:pt x="1581" y="1094"/>
                        <a:pt x="456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42"/>
                <p:cNvSpPr/>
                <p:nvPr/>
              </p:nvSpPr>
              <p:spPr>
                <a:xfrm>
                  <a:off x="5136238" y="4187600"/>
                  <a:ext cx="243200" cy="4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764" extrusionOk="0">
                      <a:moveTo>
                        <a:pt x="4864" y="1"/>
                      </a:moveTo>
                      <a:cubicBezTo>
                        <a:pt x="1277" y="1"/>
                        <a:pt x="31" y="1247"/>
                        <a:pt x="0" y="1308"/>
                      </a:cubicBezTo>
                      <a:lnTo>
                        <a:pt x="456" y="1764"/>
                      </a:lnTo>
                      <a:cubicBezTo>
                        <a:pt x="456" y="1764"/>
                        <a:pt x="1581" y="639"/>
                        <a:pt x="4864" y="639"/>
                      </a:cubicBezTo>
                      <a:cubicBezTo>
                        <a:pt x="8147" y="639"/>
                        <a:pt x="9271" y="1764"/>
                        <a:pt x="9271" y="1764"/>
                      </a:cubicBezTo>
                      <a:lnTo>
                        <a:pt x="9727" y="1308"/>
                      </a:lnTo>
                      <a:cubicBezTo>
                        <a:pt x="9697" y="1247"/>
                        <a:pt x="8450" y="1"/>
                        <a:pt x="4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1" name="Google Shape;891;p42"/>
            <p:cNvGrpSpPr/>
            <p:nvPr/>
          </p:nvGrpSpPr>
          <p:grpSpPr>
            <a:xfrm>
              <a:off x="6016600" y="1843700"/>
              <a:ext cx="541250" cy="541250"/>
              <a:chOff x="4166475" y="4220125"/>
              <a:chExt cx="541250" cy="541250"/>
            </a:xfrm>
          </p:grpSpPr>
          <p:sp>
            <p:nvSpPr>
              <p:cNvPr id="892" name="Google Shape;892;p42"/>
              <p:cNvSpPr/>
              <p:nvPr/>
            </p:nvSpPr>
            <p:spPr>
              <a:xfrm>
                <a:off x="4220675" y="4597075"/>
                <a:ext cx="110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37" extrusionOk="0">
                    <a:moveTo>
                      <a:pt x="2202" y="0"/>
                    </a:moveTo>
                    <a:cubicBezTo>
                      <a:pt x="968" y="0"/>
                      <a:pt x="1" y="1001"/>
                      <a:pt x="1" y="2235"/>
                    </a:cubicBezTo>
                    <a:cubicBezTo>
                      <a:pt x="1" y="3436"/>
                      <a:pt x="968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2"/>
              <p:cNvSpPr/>
              <p:nvPr/>
            </p:nvSpPr>
            <p:spPr>
              <a:xfrm>
                <a:off x="4542575" y="4275175"/>
                <a:ext cx="11010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437" extrusionOk="0">
                    <a:moveTo>
                      <a:pt x="2202" y="0"/>
                    </a:moveTo>
                    <a:cubicBezTo>
                      <a:pt x="1001" y="0"/>
                      <a:pt x="1" y="1001"/>
                      <a:pt x="1" y="2235"/>
                    </a:cubicBezTo>
                    <a:cubicBezTo>
                      <a:pt x="1" y="3436"/>
                      <a:pt x="1001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2"/>
              <p:cNvSpPr/>
              <p:nvPr/>
            </p:nvSpPr>
            <p:spPr>
              <a:xfrm>
                <a:off x="4212900" y="4273500"/>
                <a:ext cx="44840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7936" h="17380" extrusionOk="0">
                    <a:moveTo>
                      <a:pt x="4232" y="0"/>
                    </a:moveTo>
                    <a:cubicBezTo>
                      <a:pt x="1893" y="0"/>
                      <a:pt x="1" y="2078"/>
                      <a:pt x="312" y="4504"/>
                    </a:cubicBezTo>
                    <a:cubicBezTo>
                      <a:pt x="512" y="6238"/>
                      <a:pt x="1880" y="7673"/>
                      <a:pt x="3648" y="7906"/>
                    </a:cubicBezTo>
                    <a:cubicBezTo>
                      <a:pt x="3881" y="7956"/>
                      <a:pt x="4106" y="7981"/>
                      <a:pt x="4327" y="7981"/>
                    </a:cubicBezTo>
                    <a:cubicBezTo>
                      <a:pt x="4548" y="7981"/>
                      <a:pt x="4765" y="7956"/>
                      <a:pt x="4982" y="7906"/>
                    </a:cubicBezTo>
                    <a:cubicBezTo>
                      <a:pt x="5197" y="7868"/>
                      <a:pt x="5413" y="7849"/>
                      <a:pt x="5628" y="7849"/>
                    </a:cubicBezTo>
                    <a:cubicBezTo>
                      <a:pt x="6713" y="7849"/>
                      <a:pt x="7772" y="8322"/>
                      <a:pt x="8551" y="9074"/>
                    </a:cubicBezTo>
                    <a:cubicBezTo>
                      <a:pt x="9485" y="10008"/>
                      <a:pt x="9985" y="11342"/>
                      <a:pt x="9719" y="12676"/>
                    </a:cubicBezTo>
                    <a:cubicBezTo>
                      <a:pt x="9652" y="13077"/>
                      <a:pt x="9652" y="13544"/>
                      <a:pt x="9719" y="14011"/>
                    </a:cubicBezTo>
                    <a:cubicBezTo>
                      <a:pt x="9985" y="15745"/>
                      <a:pt x="11453" y="17146"/>
                      <a:pt x="13154" y="17346"/>
                    </a:cubicBezTo>
                    <a:cubicBezTo>
                      <a:pt x="13328" y="17369"/>
                      <a:pt x="13501" y="17380"/>
                      <a:pt x="13671" y="17380"/>
                    </a:cubicBezTo>
                    <a:cubicBezTo>
                      <a:pt x="16014" y="17380"/>
                      <a:pt x="17935" y="15302"/>
                      <a:pt x="17624" y="12876"/>
                    </a:cubicBezTo>
                    <a:cubicBezTo>
                      <a:pt x="17391" y="11142"/>
                      <a:pt x="16023" y="9708"/>
                      <a:pt x="14289" y="9474"/>
                    </a:cubicBezTo>
                    <a:cubicBezTo>
                      <a:pt x="14055" y="9424"/>
                      <a:pt x="13822" y="9399"/>
                      <a:pt x="13596" y="9399"/>
                    </a:cubicBezTo>
                    <a:cubicBezTo>
                      <a:pt x="13371" y="9399"/>
                      <a:pt x="13154" y="9424"/>
                      <a:pt x="12954" y="9474"/>
                    </a:cubicBezTo>
                    <a:cubicBezTo>
                      <a:pt x="12739" y="9513"/>
                      <a:pt x="12523" y="9531"/>
                      <a:pt x="12308" y="9531"/>
                    </a:cubicBezTo>
                    <a:cubicBezTo>
                      <a:pt x="11222" y="9531"/>
                      <a:pt x="10159" y="9058"/>
                      <a:pt x="9352" y="8306"/>
                    </a:cubicBezTo>
                    <a:cubicBezTo>
                      <a:pt x="8451" y="7372"/>
                      <a:pt x="7951" y="6038"/>
                      <a:pt x="8184" y="4704"/>
                    </a:cubicBezTo>
                    <a:cubicBezTo>
                      <a:pt x="8251" y="4304"/>
                      <a:pt x="8251" y="3837"/>
                      <a:pt x="8184" y="3370"/>
                    </a:cubicBezTo>
                    <a:cubicBezTo>
                      <a:pt x="7917" y="1635"/>
                      <a:pt x="6483" y="234"/>
                      <a:pt x="4748" y="34"/>
                    </a:cubicBezTo>
                    <a:cubicBezTo>
                      <a:pt x="4574" y="11"/>
                      <a:pt x="4402" y="0"/>
                      <a:pt x="4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2"/>
              <p:cNvSpPr/>
              <p:nvPr/>
            </p:nvSpPr>
            <p:spPr>
              <a:xfrm>
                <a:off x="4166475" y="4220125"/>
                <a:ext cx="541250" cy="541250"/>
              </a:xfrm>
              <a:custGeom>
                <a:avLst/>
                <a:gdLst/>
                <a:ahLst/>
                <a:cxnLst/>
                <a:rect l="l" t="t" r="r" b="b"/>
                <a:pathLst>
                  <a:path w="21650" h="21650" extrusionOk="0">
                    <a:moveTo>
                      <a:pt x="1669" y="334"/>
                    </a:moveTo>
                    <a:lnTo>
                      <a:pt x="1669" y="368"/>
                    </a:lnTo>
                    <a:lnTo>
                      <a:pt x="19982" y="368"/>
                    </a:lnTo>
                    <a:cubicBezTo>
                      <a:pt x="20682" y="368"/>
                      <a:pt x="21249" y="968"/>
                      <a:pt x="21249" y="1669"/>
                    </a:cubicBezTo>
                    <a:lnTo>
                      <a:pt x="21249" y="19948"/>
                    </a:lnTo>
                    <a:cubicBezTo>
                      <a:pt x="21249" y="20649"/>
                      <a:pt x="20682" y="21216"/>
                      <a:pt x="19982" y="21216"/>
                    </a:cubicBezTo>
                    <a:lnTo>
                      <a:pt x="1669" y="21216"/>
                    </a:lnTo>
                    <a:cubicBezTo>
                      <a:pt x="935" y="21216"/>
                      <a:pt x="368" y="20649"/>
                      <a:pt x="368" y="19948"/>
                    </a:cubicBezTo>
                    <a:lnTo>
                      <a:pt x="368" y="1635"/>
                    </a:lnTo>
                    <a:cubicBezTo>
                      <a:pt x="368" y="935"/>
                      <a:pt x="968" y="334"/>
                      <a:pt x="1669" y="334"/>
                    </a:cubicBezTo>
                    <a:close/>
                    <a:moveTo>
                      <a:pt x="1669" y="1"/>
                    </a:moveTo>
                    <a:cubicBezTo>
                      <a:pt x="735" y="1"/>
                      <a:pt x="1" y="768"/>
                      <a:pt x="1" y="1669"/>
                    </a:cubicBezTo>
                    <a:lnTo>
                      <a:pt x="1" y="19982"/>
                    </a:lnTo>
                    <a:cubicBezTo>
                      <a:pt x="1" y="20882"/>
                      <a:pt x="735" y="21650"/>
                      <a:pt x="1669" y="21650"/>
                    </a:cubicBezTo>
                    <a:lnTo>
                      <a:pt x="19982" y="21650"/>
                    </a:lnTo>
                    <a:cubicBezTo>
                      <a:pt x="20882" y="21650"/>
                      <a:pt x="21649" y="20882"/>
                      <a:pt x="21649" y="19982"/>
                    </a:cubicBezTo>
                    <a:lnTo>
                      <a:pt x="21649" y="1669"/>
                    </a:lnTo>
                    <a:cubicBezTo>
                      <a:pt x="21649" y="768"/>
                      <a:pt x="20882" y="1"/>
                      <a:pt x="199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6" name="Google Shape;896;p42"/>
          <p:cNvGrpSpPr/>
          <p:nvPr/>
        </p:nvGrpSpPr>
        <p:grpSpPr>
          <a:xfrm>
            <a:off x="4973975" y="1104475"/>
            <a:ext cx="3340050" cy="3198950"/>
            <a:chOff x="6927550" y="1252600"/>
            <a:chExt cx="3340050" cy="3198950"/>
          </a:xfrm>
        </p:grpSpPr>
        <p:sp>
          <p:nvSpPr>
            <p:cNvPr id="897" name="Google Shape;897;p42"/>
            <p:cNvSpPr/>
            <p:nvPr/>
          </p:nvSpPr>
          <p:spPr>
            <a:xfrm>
              <a:off x="6927550" y="1252600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8F119D-0122-4F7A-89AE-D69FC04E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776288"/>
            <a:ext cx="8730343" cy="4202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29349F-B0F2-4920-A959-B5D6723FFC3F}"/>
              </a:ext>
            </a:extLst>
          </p:cNvPr>
          <p:cNvSpPr txBox="1"/>
          <p:nvPr/>
        </p:nvSpPr>
        <p:spPr>
          <a:xfrm>
            <a:off x="1197429" y="373389"/>
            <a:ext cx="4717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products page manages all the products in the shop</a:t>
            </a:r>
          </a:p>
        </p:txBody>
      </p:sp>
    </p:spTree>
    <p:extLst>
      <p:ext uri="{BB962C8B-B14F-4D97-AF65-F5344CB8AC3E}">
        <p14:creationId xmlns:p14="http://schemas.microsoft.com/office/powerpoint/2010/main" val="4246092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063276-182C-4F8B-9779-AE898D8F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827313"/>
            <a:ext cx="8708572" cy="4194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5F48DF-149B-414A-B081-9E03D0A6003C}"/>
              </a:ext>
            </a:extLst>
          </p:cNvPr>
          <p:cNvSpPr txBox="1"/>
          <p:nvPr/>
        </p:nvSpPr>
        <p:spPr>
          <a:xfrm>
            <a:off x="1204685" y="402418"/>
            <a:ext cx="5914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Manufacturer page displays the brands that cooperate with the shop</a:t>
            </a:r>
          </a:p>
        </p:txBody>
      </p:sp>
    </p:spTree>
    <p:extLst>
      <p:ext uri="{BB962C8B-B14F-4D97-AF65-F5344CB8AC3E}">
        <p14:creationId xmlns:p14="http://schemas.microsoft.com/office/powerpoint/2010/main" val="3855078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2BEE8-F8CA-4B72-B7AC-2C394A71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83771"/>
            <a:ext cx="8737600" cy="418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39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7B1C59-E899-44DC-943A-0508AD96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841829"/>
            <a:ext cx="8752115" cy="4151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426966-BFB6-4036-89BC-886A12987617}"/>
              </a:ext>
            </a:extLst>
          </p:cNvPr>
          <p:cNvSpPr txBox="1"/>
          <p:nvPr/>
        </p:nvSpPr>
        <p:spPr>
          <a:xfrm>
            <a:off x="1197429" y="402418"/>
            <a:ext cx="5159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roles page is where users, admins and staff are managed</a:t>
            </a:r>
          </a:p>
        </p:txBody>
      </p:sp>
    </p:spTree>
    <p:extLst>
      <p:ext uri="{BB962C8B-B14F-4D97-AF65-F5344CB8AC3E}">
        <p14:creationId xmlns:p14="http://schemas.microsoft.com/office/powerpoint/2010/main" val="1426986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2551B1-C0A8-4AA2-9834-8E1F002F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1" y="782384"/>
            <a:ext cx="8694057" cy="42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15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7B1C59-E899-44DC-943A-0508AD96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841829"/>
            <a:ext cx="8752115" cy="4151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426966-BFB6-4036-89BC-886A12987617}"/>
              </a:ext>
            </a:extLst>
          </p:cNvPr>
          <p:cNvSpPr txBox="1"/>
          <p:nvPr/>
        </p:nvSpPr>
        <p:spPr>
          <a:xfrm>
            <a:off x="1197429" y="402418"/>
            <a:ext cx="5159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roles page is where users, admins and staff are managed</a:t>
            </a:r>
          </a:p>
        </p:txBody>
      </p:sp>
    </p:spTree>
    <p:extLst>
      <p:ext uri="{BB962C8B-B14F-4D97-AF65-F5344CB8AC3E}">
        <p14:creationId xmlns:p14="http://schemas.microsoft.com/office/powerpoint/2010/main" val="3770819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7AE964-411B-41F0-A753-6E3964CF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87607"/>
            <a:ext cx="8737600" cy="4605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34F60-CB91-4A47-B50F-4ED8ABC57F27}"/>
              </a:ext>
            </a:extLst>
          </p:cNvPr>
          <p:cNvSpPr txBox="1"/>
          <p:nvPr/>
        </p:nvSpPr>
        <p:spPr>
          <a:xfrm>
            <a:off x="547913" y="79829"/>
            <a:ext cx="8284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contact page is the place to receive customer feedback about the products purchased in the shop</a:t>
            </a:r>
          </a:p>
        </p:txBody>
      </p:sp>
    </p:spTree>
    <p:extLst>
      <p:ext uri="{BB962C8B-B14F-4D97-AF65-F5344CB8AC3E}">
        <p14:creationId xmlns:p14="http://schemas.microsoft.com/office/powerpoint/2010/main" val="2789276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7"/>
          <p:cNvSpPr txBox="1">
            <a:spLocks noGrp="1"/>
          </p:cNvSpPr>
          <p:nvPr>
            <p:ph type="title"/>
          </p:nvPr>
        </p:nvSpPr>
        <p:spPr>
          <a:xfrm>
            <a:off x="1755450" y="1674196"/>
            <a:ext cx="2811000" cy="22496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Test and upload website on heroku</a:t>
            </a:r>
            <a:endParaRPr dirty="0"/>
          </a:p>
        </p:txBody>
      </p:sp>
      <p:grpSp>
        <p:nvGrpSpPr>
          <p:cNvPr id="997" name="Google Shape;997;p47"/>
          <p:cNvGrpSpPr/>
          <p:nvPr/>
        </p:nvGrpSpPr>
        <p:grpSpPr>
          <a:xfrm>
            <a:off x="5204264" y="3224569"/>
            <a:ext cx="934369" cy="686218"/>
            <a:chOff x="2277700" y="3137375"/>
            <a:chExt cx="1001575" cy="735575"/>
          </a:xfrm>
        </p:grpSpPr>
        <p:sp>
          <p:nvSpPr>
            <p:cNvPr id="998" name="Google Shape;998;p47"/>
            <p:cNvSpPr/>
            <p:nvPr/>
          </p:nvSpPr>
          <p:spPr>
            <a:xfrm>
              <a:off x="2277700" y="3137375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886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8111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388650" y="35895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8650" y="366927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388650" y="3748325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7"/>
          <p:cNvGrpSpPr/>
          <p:nvPr/>
        </p:nvGrpSpPr>
        <p:grpSpPr>
          <a:xfrm>
            <a:off x="6230674" y="1418510"/>
            <a:ext cx="1545019" cy="3125121"/>
            <a:chOff x="5340455" y="1253108"/>
            <a:chExt cx="1656146" cy="3349899"/>
          </a:xfrm>
        </p:grpSpPr>
        <p:grpSp>
          <p:nvGrpSpPr>
            <p:cNvPr id="1005" name="Google Shape;1005;p47"/>
            <p:cNvGrpSpPr/>
            <p:nvPr/>
          </p:nvGrpSpPr>
          <p:grpSpPr>
            <a:xfrm>
              <a:off x="5340455" y="1253108"/>
              <a:ext cx="1656146" cy="3349899"/>
              <a:chOff x="2135600" y="1562875"/>
              <a:chExt cx="1268300" cy="2565400"/>
            </a:xfrm>
          </p:grpSpPr>
          <p:sp>
            <p:nvSpPr>
              <p:cNvPr id="1006" name="Google Shape;1006;p47"/>
              <p:cNvSpPr/>
              <p:nvPr/>
            </p:nvSpPr>
            <p:spPr>
              <a:xfrm>
                <a:off x="2135600" y="1562875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2161450" y="2933725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2161450" y="1598600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2161450" y="1777150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2511750" y="2018800"/>
                <a:ext cx="515250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20579" extrusionOk="0">
                    <a:moveTo>
                      <a:pt x="10305" y="1"/>
                    </a:moveTo>
                    <a:cubicBezTo>
                      <a:pt x="4651" y="1"/>
                      <a:pt x="1" y="4621"/>
                      <a:pt x="1" y="10305"/>
                    </a:cubicBezTo>
                    <a:cubicBezTo>
                      <a:pt x="1" y="15958"/>
                      <a:pt x="4651" y="20579"/>
                      <a:pt x="10305" y="20579"/>
                    </a:cubicBezTo>
                    <a:cubicBezTo>
                      <a:pt x="16019" y="20579"/>
                      <a:pt x="20609" y="15958"/>
                      <a:pt x="20609" y="10305"/>
                    </a:cubicBezTo>
                    <a:cubicBezTo>
                      <a:pt x="20609" y="4621"/>
                      <a:pt x="15959" y="1"/>
                      <a:pt x="10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2668300" y="2092125"/>
                <a:ext cx="2029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7377" extrusionOk="0">
                    <a:moveTo>
                      <a:pt x="4017" y="0"/>
                    </a:moveTo>
                    <a:cubicBezTo>
                      <a:pt x="2363" y="0"/>
                      <a:pt x="870" y="1135"/>
                      <a:pt x="456" y="2843"/>
                    </a:cubicBezTo>
                    <a:cubicBezTo>
                      <a:pt x="0" y="4819"/>
                      <a:pt x="1216" y="6794"/>
                      <a:pt x="3192" y="7281"/>
                    </a:cubicBezTo>
                    <a:cubicBezTo>
                      <a:pt x="3472" y="7345"/>
                      <a:pt x="3753" y="7376"/>
                      <a:pt x="4030" y="7376"/>
                    </a:cubicBezTo>
                    <a:cubicBezTo>
                      <a:pt x="5706" y="7376"/>
                      <a:pt x="7238" y="6241"/>
                      <a:pt x="7630" y="4545"/>
                    </a:cubicBezTo>
                    <a:cubicBezTo>
                      <a:pt x="8116" y="2539"/>
                      <a:pt x="6870" y="563"/>
                      <a:pt x="4894" y="107"/>
                    </a:cubicBezTo>
                    <a:cubicBezTo>
                      <a:pt x="4600" y="35"/>
                      <a:pt x="4306" y="0"/>
                      <a:pt x="4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2593075" y="2315175"/>
                <a:ext cx="353375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8086" extrusionOk="0">
                    <a:moveTo>
                      <a:pt x="7052" y="0"/>
                    </a:moveTo>
                    <a:cubicBezTo>
                      <a:pt x="3800" y="0"/>
                      <a:pt x="1003" y="2097"/>
                      <a:pt x="0" y="5015"/>
                    </a:cubicBezTo>
                    <a:cubicBezTo>
                      <a:pt x="1763" y="6900"/>
                      <a:pt x="4286" y="8085"/>
                      <a:pt x="7052" y="8085"/>
                    </a:cubicBezTo>
                    <a:cubicBezTo>
                      <a:pt x="9818" y="8085"/>
                      <a:pt x="12341" y="6900"/>
                      <a:pt x="14134" y="5015"/>
                    </a:cubicBezTo>
                    <a:cubicBezTo>
                      <a:pt x="13101" y="2097"/>
                      <a:pt x="10335" y="0"/>
                      <a:pt x="70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2552800" y="2625950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7"/>
              <p:cNvSpPr/>
              <p:nvPr/>
            </p:nvSpPr>
            <p:spPr>
              <a:xfrm>
                <a:off x="2634850" y="2712575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47"/>
            <p:cNvSpPr/>
            <p:nvPr/>
          </p:nvSpPr>
          <p:spPr>
            <a:xfrm>
              <a:off x="5487593" y="353017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479875" y="393863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017" name="Google Shape;1017;p47"/>
          <p:cNvGrpSpPr/>
          <p:nvPr/>
        </p:nvGrpSpPr>
        <p:grpSpPr>
          <a:xfrm>
            <a:off x="5792241" y="2817800"/>
            <a:ext cx="548009" cy="547985"/>
            <a:chOff x="1891675" y="2449675"/>
            <a:chExt cx="587425" cy="587400"/>
          </a:xfrm>
        </p:grpSpPr>
        <p:sp>
          <p:nvSpPr>
            <p:cNvPr id="1018" name="Google Shape;1018;p47"/>
            <p:cNvSpPr/>
            <p:nvPr/>
          </p:nvSpPr>
          <p:spPr>
            <a:xfrm>
              <a:off x="1891675" y="2449675"/>
              <a:ext cx="587425" cy="587400"/>
            </a:xfrm>
            <a:custGeom>
              <a:avLst/>
              <a:gdLst/>
              <a:ahLst/>
              <a:cxnLst/>
              <a:rect l="l" t="t" r="r" b="b"/>
              <a:pathLst>
                <a:path w="23497" h="23496" extrusionOk="0">
                  <a:moveTo>
                    <a:pt x="2281" y="0"/>
                  </a:moveTo>
                  <a:cubicBezTo>
                    <a:pt x="1034" y="0"/>
                    <a:pt x="1" y="1034"/>
                    <a:pt x="1" y="2280"/>
                  </a:cubicBezTo>
                  <a:lnTo>
                    <a:pt x="1" y="21216"/>
                  </a:lnTo>
                  <a:cubicBezTo>
                    <a:pt x="1" y="22462"/>
                    <a:pt x="1034" y="23496"/>
                    <a:pt x="2281" y="23496"/>
                  </a:cubicBezTo>
                  <a:lnTo>
                    <a:pt x="21217" y="23496"/>
                  </a:lnTo>
                  <a:cubicBezTo>
                    <a:pt x="22494" y="23496"/>
                    <a:pt x="23497" y="22462"/>
                    <a:pt x="23497" y="21216"/>
                  </a:cubicBezTo>
                  <a:lnTo>
                    <a:pt x="23497" y="2280"/>
                  </a:lnTo>
                  <a:cubicBezTo>
                    <a:pt x="23497" y="1034"/>
                    <a:pt x="22463" y="0"/>
                    <a:pt x="2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15250" y="2472450"/>
              <a:ext cx="541825" cy="541825"/>
            </a:xfrm>
            <a:custGeom>
              <a:avLst/>
              <a:gdLst/>
              <a:ahLst/>
              <a:cxnLst/>
              <a:rect l="l" t="t" r="r" b="b"/>
              <a:pathLst>
                <a:path w="21673" h="21673" extrusionOk="0">
                  <a:moveTo>
                    <a:pt x="1368" y="1"/>
                  </a:moveTo>
                  <a:cubicBezTo>
                    <a:pt x="608" y="1"/>
                    <a:pt x="0" y="609"/>
                    <a:pt x="0" y="1369"/>
                  </a:cubicBezTo>
                  <a:lnTo>
                    <a:pt x="0" y="20305"/>
                  </a:lnTo>
                  <a:cubicBezTo>
                    <a:pt x="0" y="21065"/>
                    <a:pt x="608" y="21673"/>
                    <a:pt x="1368" y="21673"/>
                  </a:cubicBezTo>
                  <a:lnTo>
                    <a:pt x="20305" y="21673"/>
                  </a:lnTo>
                  <a:cubicBezTo>
                    <a:pt x="21064" y="21673"/>
                    <a:pt x="21672" y="21065"/>
                    <a:pt x="21672" y="20305"/>
                  </a:cubicBezTo>
                  <a:lnTo>
                    <a:pt x="21672" y="1369"/>
                  </a:lnTo>
                  <a:cubicBezTo>
                    <a:pt x="21672" y="609"/>
                    <a:pt x="21064" y="1"/>
                    <a:pt x="20305" y="1"/>
                  </a:cubicBezTo>
                  <a:close/>
                </a:path>
              </a:pathLst>
            </a:custGeom>
            <a:solidFill>
              <a:srgbClr val="F5F7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915250" y="2581875"/>
              <a:ext cx="541825" cy="432400"/>
            </a:xfrm>
            <a:custGeom>
              <a:avLst/>
              <a:gdLst/>
              <a:ahLst/>
              <a:cxnLst/>
              <a:rect l="l" t="t" r="r" b="b"/>
              <a:pathLst>
                <a:path w="21673" h="17296" extrusionOk="0">
                  <a:moveTo>
                    <a:pt x="6809" y="1"/>
                  </a:moveTo>
                  <a:lnTo>
                    <a:pt x="0" y="10092"/>
                  </a:lnTo>
                  <a:lnTo>
                    <a:pt x="0" y="15959"/>
                  </a:lnTo>
                  <a:cubicBezTo>
                    <a:pt x="0" y="16688"/>
                    <a:pt x="608" y="17296"/>
                    <a:pt x="1368" y="17296"/>
                  </a:cubicBezTo>
                  <a:lnTo>
                    <a:pt x="20305" y="17296"/>
                  </a:lnTo>
                  <a:cubicBezTo>
                    <a:pt x="21064" y="17296"/>
                    <a:pt x="21672" y="16688"/>
                    <a:pt x="21672" y="15928"/>
                  </a:cubicBezTo>
                  <a:lnTo>
                    <a:pt x="21672" y="13071"/>
                  </a:lnTo>
                  <a:lnTo>
                    <a:pt x="16931" y="5958"/>
                  </a:lnTo>
                  <a:lnTo>
                    <a:pt x="13891" y="10487"/>
                  </a:lnTo>
                  <a:lnTo>
                    <a:pt x="13618" y="10092"/>
                  </a:lnTo>
                  <a:lnTo>
                    <a:pt x="68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226050" y="2543900"/>
              <a:ext cx="125400" cy="125400"/>
            </a:xfrm>
            <a:custGeom>
              <a:avLst/>
              <a:gdLst/>
              <a:ahLst/>
              <a:cxnLst/>
              <a:rect l="l" t="t" r="r" b="b"/>
              <a:pathLst>
                <a:path w="5016" h="5016" extrusionOk="0">
                  <a:moveTo>
                    <a:pt x="2523" y="0"/>
                  </a:moveTo>
                  <a:cubicBezTo>
                    <a:pt x="1094" y="0"/>
                    <a:pt x="0" y="1094"/>
                    <a:pt x="0" y="2523"/>
                  </a:cubicBezTo>
                  <a:cubicBezTo>
                    <a:pt x="0" y="3921"/>
                    <a:pt x="1094" y="5015"/>
                    <a:pt x="2523" y="5015"/>
                  </a:cubicBezTo>
                  <a:cubicBezTo>
                    <a:pt x="3921" y="5015"/>
                    <a:pt x="5015" y="3891"/>
                    <a:pt x="5015" y="2523"/>
                  </a:cubicBezTo>
                  <a:cubicBezTo>
                    <a:pt x="5015" y="1155"/>
                    <a:pt x="3921" y="0"/>
                    <a:pt x="2523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2825" y="1521400"/>
            <a:ext cx="607200" cy="724250"/>
            <a:chOff x="2856400" y="1669525"/>
            <a:chExt cx="607200" cy="724250"/>
          </a:xfrm>
        </p:grpSpPr>
        <p:sp>
          <p:nvSpPr>
            <p:cNvPr id="1023" name="Google Shape;1023;p47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3851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01291-5356-40B0-ACDC-53FABBC75609}"/>
              </a:ext>
            </a:extLst>
          </p:cNvPr>
          <p:cNvSpPr txBox="1"/>
          <p:nvPr/>
        </p:nvSpPr>
        <p:spPr>
          <a:xfrm>
            <a:off x="1310630" y="383142"/>
            <a:ext cx="1799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Information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9" y="1023721"/>
            <a:ext cx="7106642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15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80" y="934423"/>
            <a:ext cx="6197537" cy="36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Goals</a:t>
            </a:r>
            <a:endParaRPr dirty="0"/>
          </a:p>
        </p:txBody>
      </p:sp>
      <p:grpSp>
        <p:nvGrpSpPr>
          <p:cNvPr id="815" name="Google Shape;815;p41"/>
          <p:cNvGrpSpPr/>
          <p:nvPr/>
        </p:nvGrpSpPr>
        <p:grpSpPr>
          <a:xfrm>
            <a:off x="4572000" y="1047533"/>
            <a:ext cx="3739500" cy="3039000"/>
            <a:chOff x="4572000" y="1047533"/>
            <a:chExt cx="3739500" cy="3039000"/>
          </a:xfrm>
        </p:grpSpPr>
        <p:sp>
          <p:nvSpPr>
            <p:cNvPr id="816" name="Google Shape;816;p41"/>
            <p:cNvSpPr/>
            <p:nvPr/>
          </p:nvSpPr>
          <p:spPr>
            <a:xfrm>
              <a:off x="4572000" y="1047533"/>
              <a:ext cx="3739500" cy="30390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7" name="Google Shape;817;p41"/>
            <p:cNvGrpSpPr/>
            <p:nvPr/>
          </p:nvGrpSpPr>
          <p:grpSpPr>
            <a:xfrm>
              <a:off x="4789501" y="1149778"/>
              <a:ext cx="3304478" cy="193148"/>
              <a:chOff x="-1778447" y="2950291"/>
              <a:chExt cx="4491000" cy="262500"/>
            </a:xfrm>
          </p:grpSpPr>
          <p:sp>
            <p:nvSpPr>
              <p:cNvPr id="818" name="Google Shape;818;p41"/>
              <p:cNvSpPr/>
              <p:nvPr/>
            </p:nvSpPr>
            <p:spPr>
              <a:xfrm>
                <a:off x="-1778447" y="2950291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9" name="Google Shape;819;p41"/>
              <p:cNvGrpSpPr/>
              <p:nvPr/>
            </p:nvGrpSpPr>
            <p:grpSpPr>
              <a:xfrm rot="10800000" flipH="1">
                <a:off x="-1574342" y="3040565"/>
                <a:ext cx="429322" cy="93999"/>
                <a:chOff x="3710891" y="-1826032"/>
                <a:chExt cx="431653" cy="94500"/>
              </a:xfrm>
            </p:grpSpPr>
            <p:sp>
              <p:nvSpPr>
                <p:cNvPr id="820" name="Google Shape;820;p41"/>
                <p:cNvSpPr/>
                <p:nvPr/>
              </p:nvSpPr>
              <p:spPr>
                <a:xfrm>
                  <a:off x="3710891" y="-1826032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41"/>
                <p:cNvSpPr/>
                <p:nvPr/>
              </p:nvSpPr>
              <p:spPr>
                <a:xfrm>
                  <a:off x="3879468" y="-1826032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41"/>
                <p:cNvSpPr/>
                <p:nvPr/>
              </p:nvSpPr>
              <p:spPr>
                <a:xfrm>
                  <a:off x="4048045" y="-1826032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23" name="Google Shape;823;p41"/>
          <p:cNvSpPr txBox="1">
            <a:spLocks noGrp="1"/>
          </p:cNvSpPr>
          <p:nvPr>
            <p:ph type="subTitle" idx="1"/>
          </p:nvPr>
        </p:nvSpPr>
        <p:spPr>
          <a:xfrm>
            <a:off x="4428621" y="1409349"/>
            <a:ext cx="3882880" cy="28127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Meet the needs of buying, searching for products, building a convenient and intuitive shopping environment, easy to manipulate with many users.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Help customers have a detailed view of the product, information about its characteristics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Shorten the distance between buyers and sellers.</a:t>
            </a:r>
            <a:endParaRPr dirty="0"/>
          </a:p>
        </p:txBody>
      </p:sp>
      <p:grpSp>
        <p:nvGrpSpPr>
          <p:cNvPr id="824" name="Google Shape;824;p41"/>
          <p:cNvGrpSpPr/>
          <p:nvPr/>
        </p:nvGrpSpPr>
        <p:grpSpPr>
          <a:xfrm>
            <a:off x="3435927" y="1444123"/>
            <a:ext cx="1327047" cy="693670"/>
            <a:chOff x="1451727" y="1370811"/>
            <a:chExt cx="1327047" cy="693670"/>
          </a:xfrm>
        </p:grpSpPr>
        <p:sp>
          <p:nvSpPr>
            <p:cNvPr id="825" name="Google Shape;825;p41"/>
            <p:cNvSpPr/>
            <p:nvPr/>
          </p:nvSpPr>
          <p:spPr>
            <a:xfrm>
              <a:off x="1451727" y="1370811"/>
              <a:ext cx="1327047" cy="693670"/>
            </a:xfrm>
            <a:custGeom>
              <a:avLst/>
              <a:gdLst/>
              <a:ahLst/>
              <a:cxnLst/>
              <a:rect l="l" t="t" r="r" b="b"/>
              <a:pathLst>
                <a:path w="105363" h="55075" extrusionOk="0">
                  <a:moveTo>
                    <a:pt x="7413" y="0"/>
                  </a:moveTo>
                  <a:cubicBezTo>
                    <a:pt x="3320" y="0"/>
                    <a:pt x="0" y="3320"/>
                    <a:pt x="0" y="7397"/>
                  </a:cubicBezTo>
                  <a:lnTo>
                    <a:pt x="0" y="47678"/>
                  </a:lnTo>
                  <a:cubicBezTo>
                    <a:pt x="0" y="51755"/>
                    <a:pt x="3320" y="55074"/>
                    <a:pt x="7413" y="55074"/>
                  </a:cubicBezTo>
                  <a:lnTo>
                    <a:pt x="97950" y="55074"/>
                  </a:lnTo>
                  <a:cubicBezTo>
                    <a:pt x="102045" y="55074"/>
                    <a:pt x="105363" y="51755"/>
                    <a:pt x="105363" y="47678"/>
                  </a:cubicBezTo>
                  <a:lnTo>
                    <a:pt x="105363" y="7397"/>
                  </a:lnTo>
                  <a:cubicBezTo>
                    <a:pt x="105363" y="3320"/>
                    <a:pt x="102045" y="0"/>
                    <a:pt x="9795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1897124" y="1552443"/>
              <a:ext cx="746077" cy="85104"/>
            </a:xfrm>
            <a:custGeom>
              <a:avLst/>
              <a:gdLst/>
              <a:ahLst/>
              <a:cxnLst/>
              <a:rect l="l" t="t" r="r" b="b"/>
              <a:pathLst>
                <a:path w="59236" h="6757" extrusionOk="0">
                  <a:moveTo>
                    <a:pt x="1786" y="0"/>
                  </a:moveTo>
                  <a:cubicBezTo>
                    <a:pt x="792" y="0"/>
                    <a:pt x="0" y="809"/>
                    <a:pt x="0" y="1786"/>
                  </a:cubicBezTo>
                  <a:lnTo>
                    <a:pt x="0" y="4971"/>
                  </a:lnTo>
                  <a:cubicBezTo>
                    <a:pt x="0" y="5964"/>
                    <a:pt x="792" y="6757"/>
                    <a:pt x="1786" y="6757"/>
                  </a:cubicBezTo>
                  <a:lnTo>
                    <a:pt x="57432" y="6757"/>
                  </a:lnTo>
                  <a:cubicBezTo>
                    <a:pt x="58426" y="6757"/>
                    <a:pt x="59235" y="5964"/>
                    <a:pt x="59235" y="4971"/>
                  </a:cubicBezTo>
                  <a:lnTo>
                    <a:pt x="59235" y="1786"/>
                  </a:lnTo>
                  <a:cubicBezTo>
                    <a:pt x="59235" y="809"/>
                    <a:pt x="58426" y="0"/>
                    <a:pt x="57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1897124" y="1797731"/>
              <a:ext cx="746077" cy="85117"/>
            </a:xfrm>
            <a:custGeom>
              <a:avLst/>
              <a:gdLst/>
              <a:ahLst/>
              <a:cxnLst/>
              <a:rect l="l" t="t" r="r" b="b"/>
              <a:pathLst>
                <a:path w="59236" h="6758" extrusionOk="0">
                  <a:moveTo>
                    <a:pt x="1786" y="1"/>
                  </a:moveTo>
                  <a:cubicBezTo>
                    <a:pt x="792" y="1"/>
                    <a:pt x="0" y="809"/>
                    <a:pt x="0" y="1786"/>
                  </a:cubicBezTo>
                  <a:lnTo>
                    <a:pt x="0" y="4971"/>
                  </a:lnTo>
                  <a:cubicBezTo>
                    <a:pt x="0" y="5965"/>
                    <a:pt x="792" y="6757"/>
                    <a:pt x="1786" y="6757"/>
                  </a:cubicBezTo>
                  <a:lnTo>
                    <a:pt x="57432" y="6757"/>
                  </a:lnTo>
                  <a:cubicBezTo>
                    <a:pt x="58426" y="6757"/>
                    <a:pt x="59235" y="5965"/>
                    <a:pt x="59235" y="4971"/>
                  </a:cubicBezTo>
                  <a:lnTo>
                    <a:pt x="59235" y="1786"/>
                  </a:lnTo>
                  <a:cubicBezTo>
                    <a:pt x="59235" y="809"/>
                    <a:pt x="58426" y="1"/>
                    <a:pt x="57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1587325" y="1506409"/>
              <a:ext cx="177401" cy="177174"/>
            </a:xfrm>
            <a:custGeom>
              <a:avLst/>
              <a:gdLst/>
              <a:ahLst/>
              <a:cxnLst/>
              <a:rect l="l" t="t" r="r" b="b"/>
              <a:pathLst>
                <a:path w="14085" h="14067" extrusionOk="0">
                  <a:moveTo>
                    <a:pt x="3588" y="0"/>
                  </a:moveTo>
                  <a:cubicBezTo>
                    <a:pt x="1618" y="0"/>
                    <a:pt x="0" y="1600"/>
                    <a:pt x="0" y="3588"/>
                  </a:cubicBezTo>
                  <a:lnTo>
                    <a:pt x="0" y="10479"/>
                  </a:lnTo>
                  <a:cubicBezTo>
                    <a:pt x="0" y="12467"/>
                    <a:pt x="1618" y="14067"/>
                    <a:pt x="3588" y="14067"/>
                  </a:cubicBezTo>
                  <a:lnTo>
                    <a:pt x="10496" y="14067"/>
                  </a:lnTo>
                  <a:cubicBezTo>
                    <a:pt x="12467" y="14067"/>
                    <a:pt x="14085" y="12467"/>
                    <a:pt x="14085" y="10479"/>
                  </a:cubicBezTo>
                  <a:lnTo>
                    <a:pt x="14085" y="3588"/>
                  </a:lnTo>
                  <a:cubicBezTo>
                    <a:pt x="14085" y="1600"/>
                    <a:pt x="12467" y="0"/>
                    <a:pt x="10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1587325" y="1751696"/>
              <a:ext cx="177401" cy="177186"/>
            </a:xfrm>
            <a:custGeom>
              <a:avLst/>
              <a:gdLst/>
              <a:ahLst/>
              <a:cxnLst/>
              <a:rect l="l" t="t" r="r" b="b"/>
              <a:pathLst>
                <a:path w="14085" h="14068" extrusionOk="0">
                  <a:moveTo>
                    <a:pt x="3588" y="0"/>
                  </a:moveTo>
                  <a:cubicBezTo>
                    <a:pt x="1618" y="0"/>
                    <a:pt x="0" y="1600"/>
                    <a:pt x="0" y="3588"/>
                  </a:cubicBezTo>
                  <a:lnTo>
                    <a:pt x="0" y="10479"/>
                  </a:lnTo>
                  <a:cubicBezTo>
                    <a:pt x="0" y="12467"/>
                    <a:pt x="1618" y="14067"/>
                    <a:pt x="3588" y="14067"/>
                  </a:cubicBezTo>
                  <a:lnTo>
                    <a:pt x="10496" y="14067"/>
                  </a:lnTo>
                  <a:cubicBezTo>
                    <a:pt x="12467" y="14067"/>
                    <a:pt x="14085" y="12467"/>
                    <a:pt x="14085" y="10479"/>
                  </a:cubicBezTo>
                  <a:lnTo>
                    <a:pt x="14085" y="3588"/>
                  </a:lnTo>
                  <a:cubicBezTo>
                    <a:pt x="14085" y="1600"/>
                    <a:pt x="12467" y="0"/>
                    <a:pt x="10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1620211" y="1802492"/>
              <a:ext cx="111617" cy="75683"/>
            </a:xfrm>
            <a:custGeom>
              <a:avLst/>
              <a:gdLst/>
              <a:ahLst/>
              <a:cxnLst/>
              <a:rect l="l" t="t" r="r" b="b"/>
              <a:pathLst>
                <a:path w="8862" h="6009" extrusionOk="0">
                  <a:moveTo>
                    <a:pt x="8262" y="1"/>
                  </a:moveTo>
                  <a:cubicBezTo>
                    <a:pt x="8113" y="1"/>
                    <a:pt x="7968" y="60"/>
                    <a:pt x="7868" y="179"/>
                  </a:cubicBezTo>
                  <a:lnTo>
                    <a:pt x="3909" y="4728"/>
                  </a:lnTo>
                  <a:lnTo>
                    <a:pt x="944" y="2201"/>
                  </a:lnTo>
                  <a:cubicBezTo>
                    <a:pt x="838" y="2117"/>
                    <a:pt x="711" y="2075"/>
                    <a:pt x="587" y="2075"/>
                  </a:cubicBezTo>
                  <a:cubicBezTo>
                    <a:pt x="436" y="2075"/>
                    <a:pt x="288" y="2139"/>
                    <a:pt x="186" y="2268"/>
                  </a:cubicBezTo>
                  <a:cubicBezTo>
                    <a:pt x="0" y="2487"/>
                    <a:pt x="18" y="2824"/>
                    <a:pt x="254" y="3010"/>
                  </a:cubicBezTo>
                  <a:lnTo>
                    <a:pt x="3605" y="5874"/>
                  </a:lnTo>
                  <a:cubicBezTo>
                    <a:pt x="3707" y="5957"/>
                    <a:pt x="3841" y="6008"/>
                    <a:pt x="3960" y="6008"/>
                  </a:cubicBezTo>
                  <a:cubicBezTo>
                    <a:pt x="4111" y="6008"/>
                    <a:pt x="4263" y="5941"/>
                    <a:pt x="4364" y="5822"/>
                  </a:cubicBezTo>
                  <a:lnTo>
                    <a:pt x="8677" y="887"/>
                  </a:lnTo>
                  <a:cubicBezTo>
                    <a:pt x="8862" y="667"/>
                    <a:pt x="8846" y="330"/>
                    <a:pt x="8626" y="128"/>
                  </a:cubicBezTo>
                  <a:cubicBezTo>
                    <a:pt x="8518" y="43"/>
                    <a:pt x="8388" y="1"/>
                    <a:pt x="8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5352EE">
                  <a:alpha val="15000"/>
                </a:srgb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1620211" y="1557154"/>
              <a:ext cx="111617" cy="75683"/>
            </a:xfrm>
            <a:custGeom>
              <a:avLst/>
              <a:gdLst/>
              <a:ahLst/>
              <a:cxnLst/>
              <a:rect l="l" t="t" r="r" b="b"/>
              <a:pathLst>
                <a:path w="8862" h="6009" extrusionOk="0">
                  <a:moveTo>
                    <a:pt x="8262" y="1"/>
                  </a:moveTo>
                  <a:cubicBezTo>
                    <a:pt x="8113" y="1"/>
                    <a:pt x="7968" y="60"/>
                    <a:pt x="7868" y="179"/>
                  </a:cubicBezTo>
                  <a:lnTo>
                    <a:pt x="3909" y="4728"/>
                  </a:lnTo>
                  <a:lnTo>
                    <a:pt x="944" y="2201"/>
                  </a:lnTo>
                  <a:cubicBezTo>
                    <a:pt x="838" y="2117"/>
                    <a:pt x="711" y="2075"/>
                    <a:pt x="587" y="2075"/>
                  </a:cubicBezTo>
                  <a:cubicBezTo>
                    <a:pt x="436" y="2075"/>
                    <a:pt x="288" y="2139"/>
                    <a:pt x="186" y="2268"/>
                  </a:cubicBezTo>
                  <a:cubicBezTo>
                    <a:pt x="0" y="2487"/>
                    <a:pt x="18" y="2824"/>
                    <a:pt x="254" y="3010"/>
                  </a:cubicBezTo>
                  <a:lnTo>
                    <a:pt x="3605" y="5874"/>
                  </a:lnTo>
                  <a:cubicBezTo>
                    <a:pt x="3707" y="5957"/>
                    <a:pt x="3841" y="6008"/>
                    <a:pt x="3960" y="6008"/>
                  </a:cubicBezTo>
                  <a:cubicBezTo>
                    <a:pt x="4111" y="6008"/>
                    <a:pt x="4263" y="5941"/>
                    <a:pt x="4364" y="5822"/>
                  </a:cubicBezTo>
                  <a:lnTo>
                    <a:pt x="8677" y="887"/>
                  </a:lnTo>
                  <a:cubicBezTo>
                    <a:pt x="8862" y="667"/>
                    <a:pt x="8846" y="330"/>
                    <a:pt x="8626" y="128"/>
                  </a:cubicBezTo>
                  <a:cubicBezTo>
                    <a:pt x="8518" y="43"/>
                    <a:pt x="8388" y="1"/>
                    <a:pt x="8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5352EE">
                  <a:alpha val="15000"/>
                </a:srgb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1"/>
          <p:cNvGrpSpPr/>
          <p:nvPr/>
        </p:nvGrpSpPr>
        <p:grpSpPr>
          <a:xfrm>
            <a:off x="3148526" y="3951577"/>
            <a:ext cx="1640975" cy="472325"/>
            <a:chOff x="4369200" y="2990825"/>
            <a:chExt cx="1640975" cy="472325"/>
          </a:xfrm>
        </p:grpSpPr>
        <p:sp>
          <p:nvSpPr>
            <p:cNvPr id="833" name="Google Shape;833;p41"/>
            <p:cNvSpPr/>
            <p:nvPr/>
          </p:nvSpPr>
          <p:spPr>
            <a:xfrm>
              <a:off x="4369200" y="2990825"/>
              <a:ext cx="1640975" cy="472325"/>
            </a:xfrm>
            <a:custGeom>
              <a:avLst/>
              <a:gdLst/>
              <a:ahLst/>
              <a:cxnLst/>
              <a:rect l="l" t="t" r="r" b="b"/>
              <a:pathLst>
                <a:path w="65639" h="18893" extrusionOk="0">
                  <a:moveTo>
                    <a:pt x="2775" y="1"/>
                  </a:moveTo>
                  <a:cubicBezTo>
                    <a:pt x="1247" y="1"/>
                    <a:pt x="0" y="1264"/>
                    <a:pt x="0" y="2792"/>
                  </a:cubicBezTo>
                  <a:lnTo>
                    <a:pt x="0" y="16103"/>
                  </a:lnTo>
                  <a:cubicBezTo>
                    <a:pt x="0" y="17646"/>
                    <a:pt x="1247" y="18893"/>
                    <a:pt x="2775" y="18893"/>
                  </a:cubicBezTo>
                  <a:lnTo>
                    <a:pt x="62849" y="18893"/>
                  </a:lnTo>
                  <a:cubicBezTo>
                    <a:pt x="64391" y="18893"/>
                    <a:pt x="65638" y="17646"/>
                    <a:pt x="65638" y="16103"/>
                  </a:cubicBezTo>
                  <a:lnTo>
                    <a:pt x="65638" y="2792"/>
                  </a:lnTo>
                  <a:cubicBezTo>
                    <a:pt x="65638" y="1264"/>
                    <a:pt x="64391" y="1"/>
                    <a:pt x="628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4472075" y="3069350"/>
              <a:ext cx="345275" cy="315275"/>
            </a:xfrm>
            <a:custGeom>
              <a:avLst/>
              <a:gdLst/>
              <a:ahLst/>
              <a:cxnLst/>
              <a:rect l="l" t="t" r="r" b="b"/>
              <a:pathLst>
                <a:path w="13811" h="12611" extrusionOk="0">
                  <a:moveTo>
                    <a:pt x="6907" y="1"/>
                  </a:moveTo>
                  <a:cubicBezTo>
                    <a:pt x="5296" y="1"/>
                    <a:pt x="3687" y="617"/>
                    <a:pt x="2463" y="1848"/>
                  </a:cubicBezTo>
                  <a:cubicBezTo>
                    <a:pt x="1" y="4311"/>
                    <a:pt x="1" y="8301"/>
                    <a:pt x="2463" y="10764"/>
                  </a:cubicBezTo>
                  <a:cubicBezTo>
                    <a:pt x="3687" y="11995"/>
                    <a:pt x="5296" y="12611"/>
                    <a:pt x="6907" y="12611"/>
                  </a:cubicBezTo>
                  <a:cubicBezTo>
                    <a:pt x="8518" y="12611"/>
                    <a:pt x="10132" y="11995"/>
                    <a:pt x="11363" y="10764"/>
                  </a:cubicBezTo>
                  <a:cubicBezTo>
                    <a:pt x="13811" y="8301"/>
                    <a:pt x="13811" y="4311"/>
                    <a:pt x="11363" y="1848"/>
                  </a:cubicBezTo>
                  <a:cubicBezTo>
                    <a:pt x="10132" y="617"/>
                    <a:pt x="8518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4928000" y="3144375"/>
              <a:ext cx="579100" cy="49125"/>
            </a:xfrm>
            <a:custGeom>
              <a:avLst/>
              <a:gdLst/>
              <a:ahLst/>
              <a:cxnLst/>
              <a:rect l="l" t="t" r="r" b="b"/>
              <a:pathLst>
                <a:path w="23164" h="1965" extrusionOk="0">
                  <a:moveTo>
                    <a:pt x="998" y="0"/>
                  </a:moveTo>
                  <a:cubicBezTo>
                    <a:pt x="452" y="0"/>
                    <a:pt x="1" y="437"/>
                    <a:pt x="1" y="983"/>
                  </a:cubicBezTo>
                  <a:cubicBezTo>
                    <a:pt x="1" y="1528"/>
                    <a:pt x="452" y="1964"/>
                    <a:pt x="998" y="1964"/>
                  </a:cubicBezTo>
                  <a:lnTo>
                    <a:pt x="22181" y="1964"/>
                  </a:lnTo>
                  <a:cubicBezTo>
                    <a:pt x="22727" y="1964"/>
                    <a:pt x="23163" y="1528"/>
                    <a:pt x="23163" y="983"/>
                  </a:cubicBezTo>
                  <a:cubicBezTo>
                    <a:pt x="23163" y="437"/>
                    <a:pt x="22727" y="0"/>
                    <a:pt x="22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5569800" y="3144375"/>
              <a:ext cx="289950" cy="49125"/>
            </a:xfrm>
            <a:custGeom>
              <a:avLst/>
              <a:gdLst/>
              <a:ahLst/>
              <a:cxnLst/>
              <a:rect l="l" t="t" r="r" b="b"/>
              <a:pathLst>
                <a:path w="11598" h="1965" extrusionOk="0">
                  <a:moveTo>
                    <a:pt x="983" y="0"/>
                  </a:moveTo>
                  <a:cubicBezTo>
                    <a:pt x="437" y="0"/>
                    <a:pt x="0" y="437"/>
                    <a:pt x="0" y="983"/>
                  </a:cubicBezTo>
                  <a:cubicBezTo>
                    <a:pt x="0" y="1528"/>
                    <a:pt x="437" y="1964"/>
                    <a:pt x="983" y="1964"/>
                  </a:cubicBezTo>
                  <a:lnTo>
                    <a:pt x="10616" y="1964"/>
                  </a:lnTo>
                  <a:cubicBezTo>
                    <a:pt x="11161" y="1964"/>
                    <a:pt x="11597" y="1528"/>
                    <a:pt x="11597" y="983"/>
                  </a:cubicBezTo>
                  <a:cubicBezTo>
                    <a:pt x="11597" y="437"/>
                    <a:pt x="11161" y="0"/>
                    <a:pt x="10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4928000" y="3268700"/>
              <a:ext cx="346850" cy="49500"/>
            </a:xfrm>
            <a:custGeom>
              <a:avLst/>
              <a:gdLst/>
              <a:ahLst/>
              <a:cxnLst/>
              <a:rect l="l" t="t" r="r" b="b"/>
              <a:pathLst>
                <a:path w="13874" h="1980" extrusionOk="0">
                  <a:moveTo>
                    <a:pt x="998" y="0"/>
                  </a:moveTo>
                  <a:cubicBezTo>
                    <a:pt x="452" y="0"/>
                    <a:pt x="1" y="437"/>
                    <a:pt x="1" y="982"/>
                  </a:cubicBezTo>
                  <a:cubicBezTo>
                    <a:pt x="1" y="1528"/>
                    <a:pt x="452" y="1979"/>
                    <a:pt x="998" y="1979"/>
                  </a:cubicBezTo>
                  <a:lnTo>
                    <a:pt x="12891" y="1979"/>
                  </a:lnTo>
                  <a:cubicBezTo>
                    <a:pt x="13437" y="1979"/>
                    <a:pt x="13873" y="1528"/>
                    <a:pt x="13873" y="982"/>
                  </a:cubicBezTo>
                  <a:cubicBezTo>
                    <a:pt x="13873" y="437"/>
                    <a:pt x="13437" y="0"/>
                    <a:pt x="12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195"/>
          <a:stretch/>
        </p:blipFill>
        <p:spPr>
          <a:xfrm>
            <a:off x="976721" y="1087524"/>
            <a:ext cx="7097115" cy="27636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75" y="778002"/>
            <a:ext cx="4017650" cy="38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4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5" y="1290458"/>
            <a:ext cx="7059010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32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01291-5356-40B0-ACDC-53FABBC75609}"/>
              </a:ext>
            </a:extLst>
          </p:cNvPr>
          <p:cNvSpPr txBox="1"/>
          <p:nvPr/>
        </p:nvSpPr>
        <p:spPr>
          <a:xfrm>
            <a:off x="1310630" y="383142"/>
            <a:ext cx="1799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Deploy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18" y="1029254"/>
            <a:ext cx="7891493" cy="14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94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53" y="807610"/>
            <a:ext cx="5130455" cy="1715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73" y="2603037"/>
            <a:ext cx="4504716" cy="18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66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60"/>
          <p:cNvSpPr/>
          <p:nvPr/>
        </p:nvSpPr>
        <p:spPr>
          <a:xfrm>
            <a:off x="733414" y="1413779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60"/>
          <p:cNvSpPr/>
          <p:nvPr/>
        </p:nvSpPr>
        <p:spPr>
          <a:xfrm>
            <a:off x="5515796" y="1419016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60"/>
          <p:cNvSpPr/>
          <p:nvPr/>
        </p:nvSpPr>
        <p:spPr>
          <a:xfrm>
            <a:off x="3117896" y="3000366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61" name="Google Shape;1561;p60"/>
          <p:cNvGrpSpPr/>
          <p:nvPr/>
        </p:nvGrpSpPr>
        <p:grpSpPr>
          <a:xfrm>
            <a:off x="3056406" y="1509785"/>
            <a:ext cx="436726" cy="436069"/>
            <a:chOff x="2511750" y="2018800"/>
            <a:chExt cx="515250" cy="514475"/>
          </a:xfrm>
        </p:grpSpPr>
        <p:sp>
          <p:nvSpPr>
            <p:cNvPr id="1562" name="Google Shape;1562;p60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60"/>
          <p:cNvGrpSpPr/>
          <p:nvPr/>
        </p:nvGrpSpPr>
        <p:grpSpPr>
          <a:xfrm>
            <a:off x="7852206" y="1509785"/>
            <a:ext cx="436726" cy="436069"/>
            <a:chOff x="2511750" y="2018800"/>
            <a:chExt cx="515250" cy="514475"/>
          </a:xfrm>
        </p:grpSpPr>
        <p:sp>
          <p:nvSpPr>
            <p:cNvPr id="1566" name="Google Shape;1566;p60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60"/>
          <p:cNvGrpSpPr/>
          <p:nvPr/>
        </p:nvGrpSpPr>
        <p:grpSpPr>
          <a:xfrm>
            <a:off x="5454306" y="3097556"/>
            <a:ext cx="436726" cy="436069"/>
            <a:chOff x="2511750" y="2018800"/>
            <a:chExt cx="515250" cy="514475"/>
          </a:xfrm>
        </p:grpSpPr>
        <p:sp>
          <p:nvSpPr>
            <p:cNvPr id="1570" name="Google Shape;1570;p60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3" name="Google Shape;1573;p60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 CONLUSION</a:t>
            </a:r>
            <a:endParaRPr dirty="0"/>
          </a:p>
        </p:txBody>
      </p:sp>
      <p:sp>
        <p:nvSpPr>
          <p:cNvPr id="1574" name="Google Shape;1574;p60"/>
          <p:cNvSpPr txBox="1">
            <a:spLocks noGrp="1"/>
          </p:cNvSpPr>
          <p:nvPr>
            <p:ph type="title" idx="2"/>
          </p:nvPr>
        </p:nvSpPr>
        <p:spPr>
          <a:xfrm>
            <a:off x="733414" y="1715528"/>
            <a:ext cx="2670386" cy="94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Achieved</a:t>
            </a:r>
            <a:endParaRPr dirty="0"/>
          </a:p>
        </p:txBody>
      </p:sp>
      <p:sp>
        <p:nvSpPr>
          <p:cNvPr id="1576" name="Google Shape;1576;p60"/>
          <p:cNvSpPr txBox="1">
            <a:spLocks noGrp="1"/>
          </p:cNvSpPr>
          <p:nvPr>
            <p:ph type="title" idx="3"/>
          </p:nvPr>
        </p:nvSpPr>
        <p:spPr>
          <a:xfrm>
            <a:off x="3403800" y="3126774"/>
            <a:ext cx="2336400" cy="994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Improvement in Future</a:t>
            </a:r>
            <a:endParaRPr dirty="0"/>
          </a:p>
        </p:txBody>
      </p:sp>
      <p:sp>
        <p:nvSpPr>
          <p:cNvPr id="1578" name="Google Shape;1578;p60"/>
          <p:cNvSpPr txBox="1">
            <a:spLocks noGrp="1"/>
          </p:cNvSpPr>
          <p:nvPr>
            <p:ph type="title" idx="5"/>
          </p:nvPr>
        </p:nvSpPr>
        <p:spPr>
          <a:xfrm>
            <a:off x="5648498" y="1875479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Not Good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745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2" name="Google Shape;1942;p66"/>
          <p:cNvGrpSpPr/>
          <p:nvPr/>
        </p:nvGrpSpPr>
        <p:grpSpPr>
          <a:xfrm>
            <a:off x="3171648" y="1655547"/>
            <a:ext cx="2806814" cy="2398164"/>
            <a:chOff x="3171648" y="1655547"/>
            <a:chExt cx="2806814" cy="2398164"/>
          </a:xfrm>
        </p:grpSpPr>
        <p:grpSp>
          <p:nvGrpSpPr>
            <p:cNvPr id="1943" name="Google Shape;1943;p66"/>
            <p:cNvGrpSpPr/>
            <p:nvPr/>
          </p:nvGrpSpPr>
          <p:grpSpPr>
            <a:xfrm>
              <a:off x="3994360" y="1731756"/>
              <a:ext cx="1147938" cy="2321944"/>
              <a:chOff x="3132644" y="1800677"/>
              <a:chExt cx="1147938" cy="2321944"/>
            </a:xfrm>
          </p:grpSpPr>
          <p:sp>
            <p:nvSpPr>
              <p:cNvPr id="1944" name="Google Shape;1944;p66"/>
              <p:cNvSpPr/>
              <p:nvPr/>
            </p:nvSpPr>
            <p:spPr>
              <a:xfrm>
                <a:off x="3132644" y="1800677"/>
                <a:ext cx="1147938" cy="2321944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66"/>
              <p:cNvSpPr/>
              <p:nvPr/>
            </p:nvSpPr>
            <p:spPr>
              <a:xfrm>
                <a:off x="3156391" y="2524400"/>
                <a:ext cx="1100466" cy="156662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66"/>
              <p:cNvSpPr/>
              <p:nvPr/>
            </p:nvSpPr>
            <p:spPr>
              <a:xfrm>
                <a:off x="3156381" y="1833013"/>
                <a:ext cx="1100466" cy="163009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47" name="Google Shape;1947;p66"/>
              <p:cNvGrpSpPr/>
              <p:nvPr/>
            </p:nvGrpSpPr>
            <p:grpSpPr>
              <a:xfrm>
                <a:off x="3421767" y="3926796"/>
                <a:ext cx="569738" cy="119457"/>
                <a:chOff x="4209938" y="4123775"/>
                <a:chExt cx="724950" cy="152000"/>
              </a:xfrm>
            </p:grpSpPr>
            <p:sp>
              <p:nvSpPr>
                <p:cNvPr id="1948" name="Google Shape;1948;p66"/>
                <p:cNvSpPr/>
                <p:nvPr/>
              </p:nvSpPr>
              <p:spPr>
                <a:xfrm>
                  <a:off x="4494138" y="4123775"/>
                  <a:ext cx="152750" cy="1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6080" extrusionOk="0">
                      <a:moveTo>
                        <a:pt x="4955" y="6079"/>
                      </a:moveTo>
                      <a:lnTo>
                        <a:pt x="1095" y="6079"/>
                      </a:lnTo>
                      <a:cubicBezTo>
                        <a:pt x="487" y="6079"/>
                        <a:pt x="0" y="5593"/>
                        <a:pt x="0" y="4985"/>
                      </a:cubicBezTo>
                      <a:lnTo>
                        <a:pt x="0" y="1094"/>
                      </a:lnTo>
                      <a:cubicBezTo>
                        <a:pt x="0" y="486"/>
                        <a:pt x="487" y="0"/>
                        <a:pt x="1095" y="0"/>
                      </a:cubicBezTo>
                      <a:lnTo>
                        <a:pt x="4955" y="0"/>
                      </a:lnTo>
                      <a:cubicBezTo>
                        <a:pt x="5563" y="0"/>
                        <a:pt x="6079" y="486"/>
                        <a:pt x="6079" y="1094"/>
                      </a:cubicBezTo>
                      <a:lnTo>
                        <a:pt x="6079" y="4985"/>
                      </a:lnTo>
                      <a:cubicBezTo>
                        <a:pt x="6110" y="5593"/>
                        <a:pt x="5563" y="6079"/>
                        <a:pt x="4955" y="6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6"/>
                <p:cNvSpPr/>
                <p:nvPr/>
              </p:nvSpPr>
              <p:spPr>
                <a:xfrm>
                  <a:off x="4886988" y="4164800"/>
                  <a:ext cx="47900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6" h="3192" extrusionOk="0">
                      <a:moveTo>
                        <a:pt x="487" y="3192"/>
                      </a:moveTo>
                      <a:cubicBezTo>
                        <a:pt x="426" y="3192"/>
                        <a:pt x="396" y="3131"/>
                        <a:pt x="305" y="3101"/>
                      </a:cubicBezTo>
                      <a:cubicBezTo>
                        <a:pt x="183" y="3010"/>
                        <a:pt x="183" y="2858"/>
                        <a:pt x="274" y="2736"/>
                      </a:cubicBezTo>
                      <a:lnTo>
                        <a:pt x="1308" y="1551"/>
                      </a:lnTo>
                      <a:lnTo>
                        <a:pt x="1308" y="1520"/>
                      </a:lnTo>
                      <a:lnTo>
                        <a:pt x="122" y="487"/>
                      </a:lnTo>
                      <a:cubicBezTo>
                        <a:pt x="1" y="365"/>
                        <a:pt x="1" y="213"/>
                        <a:pt x="62" y="92"/>
                      </a:cubicBezTo>
                      <a:cubicBezTo>
                        <a:pt x="183" y="0"/>
                        <a:pt x="335" y="0"/>
                        <a:pt x="457" y="61"/>
                      </a:cubicBezTo>
                      <a:lnTo>
                        <a:pt x="1642" y="1095"/>
                      </a:lnTo>
                      <a:cubicBezTo>
                        <a:pt x="1855" y="1277"/>
                        <a:pt x="1916" y="1672"/>
                        <a:pt x="1673" y="1885"/>
                      </a:cubicBezTo>
                      <a:lnTo>
                        <a:pt x="639" y="3070"/>
                      </a:lnTo>
                      <a:cubicBezTo>
                        <a:pt x="639" y="3162"/>
                        <a:pt x="578" y="3192"/>
                        <a:pt x="487" y="31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6"/>
                <p:cNvSpPr/>
                <p:nvPr/>
              </p:nvSpPr>
              <p:spPr>
                <a:xfrm>
                  <a:off x="4209938" y="4164800"/>
                  <a:ext cx="471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3192" extrusionOk="0">
                      <a:moveTo>
                        <a:pt x="1399" y="0"/>
                      </a:moveTo>
                      <a:cubicBezTo>
                        <a:pt x="1490" y="0"/>
                        <a:pt x="1520" y="31"/>
                        <a:pt x="1581" y="61"/>
                      </a:cubicBezTo>
                      <a:cubicBezTo>
                        <a:pt x="1702" y="183"/>
                        <a:pt x="1702" y="335"/>
                        <a:pt x="1642" y="456"/>
                      </a:cubicBezTo>
                      <a:lnTo>
                        <a:pt x="608" y="1642"/>
                      </a:lnTo>
                      <a:lnTo>
                        <a:pt x="608" y="1672"/>
                      </a:lnTo>
                      <a:lnTo>
                        <a:pt x="1794" y="2706"/>
                      </a:lnTo>
                      <a:cubicBezTo>
                        <a:pt x="1885" y="2797"/>
                        <a:pt x="1885" y="2949"/>
                        <a:pt x="1824" y="3070"/>
                      </a:cubicBezTo>
                      <a:cubicBezTo>
                        <a:pt x="1702" y="3192"/>
                        <a:pt x="1550" y="3192"/>
                        <a:pt x="1429" y="3101"/>
                      </a:cubicBezTo>
                      <a:lnTo>
                        <a:pt x="274" y="2098"/>
                      </a:lnTo>
                      <a:cubicBezTo>
                        <a:pt x="31" y="1885"/>
                        <a:pt x="0" y="1520"/>
                        <a:pt x="213" y="1277"/>
                      </a:cubicBezTo>
                      <a:lnTo>
                        <a:pt x="1247" y="122"/>
                      </a:lnTo>
                      <a:cubicBezTo>
                        <a:pt x="1277" y="31"/>
                        <a:pt x="1338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51" name="Google Shape;1951;p66"/>
              <p:cNvSpPr/>
              <p:nvPr/>
            </p:nvSpPr>
            <p:spPr>
              <a:xfrm>
                <a:off x="3156400" y="1994626"/>
                <a:ext cx="1100466" cy="792266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2" name="Google Shape;1952;p66"/>
              <p:cNvGrpSpPr/>
              <p:nvPr/>
            </p:nvGrpSpPr>
            <p:grpSpPr>
              <a:xfrm>
                <a:off x="3209457" y="2054159"/>
                <a:ext cx="994354" cy="1801675"/>
                <a:chOff x="5188682" y="2226106"/>
                <a:chExt cx="994354" cy="1801675"/>
              </a:xfrm>
            </p:grpSpPr>
            <p:sp>
              <p:nvSpPr>
                <p:cNvPr id="1953" name="Google Shape;1953;p66"/>
                <p:cNvSpPr/>
                <p:nvPr/>
              </p:nvSpPr>
              <p:spPr>
                <a:xfrm>
                  <a:off x="5466203" y="3990658"/>
                  <a:ext cx="429416" cy="37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5" h="2281" extrusionOk="0">
                      <a:moveTo>
                        <a:pt x="1156" y="1"/>
                      </a:moveTo>
                      <a:cubicBezTo>
                        <a:pt x="518" y="1"/>
                        <a:pt x="1" y="487"/>
                        <a:pt x="1" y="1125"/>
                      </a:cubicBezTo>
                      <a:cubicBezTo>
                        <a:pt x="1" y="1763"/>
                        <a:pt x="548" y="2280"/>
                        <a:pt x="1156" y="2280"/>
                      </a:cubicBezTo>
                      <a:lnTo>
                        <a:pt x="25229" y="2280"/>
                      </a:lnTo>
                      <a:cubicBezTo>
                        <a:pt x="25898" y="2280"/>
                        <a:pt x="26384" y="1733"/>
                        <a:pt x="26384" y="1125"/>
                      </a:cubicBezTo>
                      <a:cubicBezTo>
                        <a:pt x="26384" y="487"/>
                        <a:pt x="25837" y="1"/>
                        <a:pt x="252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6"/>
                <p:cNvSpPr/>
                <p:nvPr/>
              </p:nvSpPr>
              <p:spPr>
                <a:xfrm>
                  <a:off x="5215405" y="3008705"/>
                  <a:ext cx="941411" cy="475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44" h="29211" extrusionOk="0">
                      <a:moveTo>
                        <a:pt x="0" y="0"/>
                      </a:moveTo>
                      <a:lnTo>
                        <a:pt x="0" y="29210"/>
                      </a:lnTo>
                      <a:lnTo>
                        <a:pt x="57843" y="29210"/>
                      </a:lnTo>
                      <a:lnTo>
                        <a:pt x="578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6"/>
                <p:cNvSpPr/>
                <p:nvPr/>
              </p:nvSpPr>
              <p:spPr>
                <a:xfrm>
                  <a:off x="5551289" y="3071527"/>
                  <a:ext cx="269140" cy="269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7" h="16567" extrusionOk="0">
                      <a:moveTo>
                        <a:pt x="8268" y="1"/>
                      </a:moveTo>
                      <a:cubicBezTo>
                        <a:pt x="3709" y="1"/>
                        <a:pt x="1" y="3709"/>
                        <a:pt x="1" y="8299"/>
                      </a:cubicBezTo>
                      <a:cubicBezTo>
                        <a:pt x="1" y="12858"/>
                        <a:pt x="3709" y="16566"/>
                        <a:pt x="8268" y="16566"/>
                      </a:cubicBezTo>
                      <a:cubicBezTo>
                        <a:pt x="12828" y="16566"/>
                        <a:pt x="16536" y="12858"/>
                        <a:pt x="16536" y="8299"/>
                      </a:cubicBezTo>
                      <a:cubicBezTo>
                        <a:pt x="16536" y="3709"/>
                        <a:pt x="12828" y="1"/>
                        <a:pt x="82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6"/>
                <p:cNvSpPr/>
                <p:nvPr/>
              </p:nvSpPr>
              <p:spPr>
                <a:xfrm>
                  <a:off x="5641322" y="3137815"/>
                  <a:ext cx="118254" cy="136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6" h="8390" extrusionOk="0">
                      <a:moveTo>
                        <a:pt x="1" y="1"/>
                      </a:moveTo>
                      <a:lnTo>
                        <a:pt x="1" y="8390"/>
                      </a:lnTo>
                      <a:lnTo>
                        <a:pt x="7265" y="422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6"/>
                <p:cNvSpPr/>
                <p:nvPr/>
              </p:nvSpPr>
              <p:spPr>
                <a:xfrm>
                  <a:off x="5297513" y="3389606"/>
                  <a:ext cx="777180" cy="20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53" h="1278" extrusionOk="0">
                      <a:moveTo>
                        <a:pt x="639" y="1"/>
                      </a:moveTo>
                      <a:cubicBezTo>
                        <a:pt x="274" y="1"/>
                        <a:pt x="1" y="305"/>
                        <a:pt x="1" y="639"/>
                      </a:cubicBezTo>
                      <a:cubicBezTo>
                        <a:pt x="1" y="1004"/>
                        <a:pt x="305" y="1278"/>
                        <a:pt x="639" y="1278"/>
                      </a:cubicBezTo>
                      <a:lnTo>
                        <a:pt x="47084" y="1278"/>
                      </a:lnTo>
                      <a:cubicBezTo>
                        <a:pt x="47449" y="1278"/>
                        <a:pt x="47722" y="974"/>
                        <a:pt x="47753" y="639"/>
                      </a:cubicBezTo>
                      <a:cubicBezTo>
                        <a:pt x="47753" y="244"/>
                        <a:pt x="47449" y="1"/>
                        <a:pt x="471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6"/>
                <p:cNvSpPr/>
                <p:nvPr/>
              </p:nvSpPr>
              <p:spPr>
                <a:xfrm>
                  <a:off x="5407841" y="3360424"/>
                  <a:ext cx="79162" cy="79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864" extrusionOk="0">
                      <a:moveTo>
                        <a:pt x="2432" y="1"/>
                      </a:moveTo>
                      <a:cubicBezTo>
                        <a:pt x="1094" y="1"/>
                        <a:pt x="0" y="1064"/>
                        <a:pt x="0" y="2432"/>
                      </a:cubicBezTo>
                      <a:cubicBezTo>
                        <a:pt x="0" y="3770"/>
                        <a:pt x="1064" y="4864"/>
                        <a:pt x="2432" y="4864"/>
                      </a:cubicBezTo>
                      <a:cubicBezTo>
                        <a:pt x="3739" y="4864"/>
                        <a:pt x="4863" y="3800"/>
                        <a:pt x="4863" y="2432"/>
                      </a:cubicBezTo>
                      <a:cubicBezTo>
                        <a:pt x="4863" y="1064"/>
                        <a:pt x="3739" y="1"/>
                        <a:pt x="2432" y="1"/>
                      </a:cubicBezTo>
                      <a:close/>
                    </a:path>
                  </a:pathLst>
                </a:custGeom>
                <a:solidFill>
                  <a:srgbClr val="8BD4F0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6"/>
                <p:cNvSpPr/>
                <p:nvPr/>
              </p:nvSpPr>
              <p:spPr>
                <a:xfrm>
                  <a:off x="5431586" y="3385162"/>
                  <a:ext cx="29686" cy="29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1825" extrusionOk="0">
                      <a:moveTo>
                        <a:pt x="912" y="0"/>
                      </a:moveTo>
                      <a:cubicBezTo>
                        <a:pt x="426" y="0"/>
                        <a:pt x="0" y="426"/>
                        <a:pt x="0" y="912"/>
                      </a:cubicBezTo>
                      <a:cubicBezTo>
                        <a:pt x="0" y="1399"/>
                        <a:pt x="426" y="1824"/>
                        <a:pt x="912" y="1824"/>
                      </a:cubicBezTo>
                      <a:cubicBezTo>
                        <a:pt x="1429" y="1824"/>
                        <a:pt x="1824" y="1399"/>
                        <a:pt x="1824" y="912"/>
                      </a:cubicBezTo>
                      <a:cubicBezTo>
                        <a:pt x="1824" y="426"/>
                        <a:pt x="1459" y="0"/>
                        <a:pt x="91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6"/>
                <p:cNvSpPr/>
                <p:nvPr/>
              </p:nvSpPr>
              <p:spPr>
                <a:xfrm>
                  <a:off x="6014817" y="2234390"/>
                  <a:ext cx="42559" cy="37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" h="2312" extrusionOk="0">
                      <a:moveTo>
                        <a:pt x="1293" y="0"/>
                      </a:moveTo>
                      <a:cubicBezTo>
                        <a:pt x="1048" y="0"/>
                        <a:pt x="806" y="73"/>
                        <a:pt x="609" y="221"/>
                      </a:cubicBezTo>
                      <a:cubicBezTo>
                        <a:pt x="122" y="616"/>
                        <a:pt x="1" y="1315"/>
                        <a:pt x="396" y="1862"/>
                      </a:cubicBezTo>
                      <a:cubicBezTo>
                        <a:pt x="612" y="2151"/>
                        <a:pt x="957" y="2311"/>
                        <a:pt x="1310" y="2311"/>
                      </a:cubicBezTo>
                      <a:cubicBezTo>
                        <a:pt x="1551" y="2311"/>
                        <a:pt x="1797" y="2236"/>
                        <a:pt x="2007" y="2075"/>
                      </a:cubicBezTo>
                      <a:cubicBezTo>
                        <a:pt x="2523" y="1710"/>
                        <a:pt x="2615" y="981"/>
                        <a:pt x="2250" y="464"/>
                      </a:cubicBezTo>
                      <a:cubicBezTo>
                        <a:pt x="2015" y="157"/>
                        <a:pt x="1651" y="0"/>
                        <a:pt x="12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66"/>
                <p:cNvSpPr/>
                <p:nvPr/>
              </p:nvSpPr>
              <p:spPr>
                <a:xfrm>
                  <a:off x="6023720" y="2242641"/>
                  <a:ext cx="24754" cy="2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330" extrusionOk="0">
                      <a:moveTo>
                        <a:pt x="748" y="0"/>
                      </a:moveTo>
                      <a:cubicBezTo>
                        <a:pt x="617" y="0"/>
                        <a:pt x="485" y="44"/>
                        <a:pt x="366" y="140"/>
                      </a:cubicBezTo>
                      <a:cubicBezTo>
                        <a:pt x="62" y="352"/>
                        <a:pt x="1" y="747"/>
                        <a:pt x="214" y="1051"/>
                      </a:cubicBezTo>
                      <a:cubicBezTo>
                        <a:pt x="360" y="1234"/>
                        <a:pt x="551" y="1329"/>
                        <a:pt x="745" y="1329"/>
                      </a:cubicBezTo>
                      <a:cubicBezTo>
                        <a:pt x="874" y="1329"/>
                        <a:pt x="1005" y="1288"/>
                        <a:pt x="1125" y="1203"/>
                      </a:cubicBezTo>
                      <a:cubicBezTo>
                        <a:pt x="1429" y="960"/>
                        <a:pt x="1521" y="595"/>
                        <a:pt x="1277" y="292"/>
                      </a:cubicBezTo>
                      <a:cubicBezTo>
                        <a:pt x="1148" y="107"/>
                        <a:pt x="951" y="0"/>
                        <a:pt x="7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6"/>
                <p:cNvSpPr/>
                <p:nvPr/>
              </p:nvSpPr>
              <p:spPr>
                <a:xfrm>
                  <a:off x="6041036" y="2262366"/>
                  <a:ext cx="26235" cy="3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2" h="1884" extrusionOk="0">
                      <a:moveTo>
                        <a:pt x="369" y="1"/>
                      </a:moveTo>
                      <a:cubicBezTo>
                        <a:pt x="313" y="1"/>
                        <a:pt x="259" y="18"/>
                        <a:pt x="213" y="52"/>
                      </a:cubicBezTo>
                      <a:lnTo>
                        <a:pt x="183" y="113"/>
                      </a:lnTo>
                      <a:cubicBezTo>
                        <a:pt x="31" y="204"/>
                        <a:pt x="1" y="417"/>
                        <a:pt x="92" y="508"/>
                      </a:cubicBezTo>
                      <a:lnTo>
                        <a:pt x="1004" y="1785"/>
                      </a:lnTo>
                      <a:cubicBezTo>
                        <a:pt x="1077" y="1839"/>
                        <a:pt x="1171" y="1883"/>
                        <a:pt x="1268" y="1883"/>
                      </a:cubicBezTo>
                      <a:cubicBezTo>
                        <a:pt x="1333" y="1883"/>
                        <a:pt x="1399" y="1864"/>
                        <a:pt x="1460" y="1815"/>
                      </a:cubicBezTo>
                      <a:cubicBezTo>
                        <a:pt x="1612" y="1724"/>
                        <a:pt x="1612" y="1542"/>
                        <a:pt x="1551" y="1390"/>
                      </a:cubicBezTo>
                      <a:lnTo>
                        <a:pt x="639" y="143"/>
                      </a:lnTo>
                      <a:cubicBezTo>
                        <a:pt x="563" y="48"/>
                        <a:pt x="463" y="1"/>
                        <a:pt x="3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66"/>
                <p:cNvSpPr/>
                <p:nvPr/>
              </p:nvSpPr>
              <p:spPr>
                <a:xfrm>
                  <a:off x="6113265" y="2242430"/>
                  <a:ext cx="69771" cy="8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7" h="518" extrusionOk="0">
                      <a:moveTo>
                        <a:pt x="274" y="1"/>
                      </a:moveTo>
                      <a:cubicBezTo>
                        <a:pt x="122" y="1"/>
                        <a:pt x="0" y="122"/>
                        <a:pt x="0" y="274"/>
                      </a:cubicBezTo>
                      <a:cubicBezTo>
                        <a:pt x="0" y="426"/>
                        <a:pt x="122" y="517"/>
                        <a:pt x="274" y="517"/>
                      </a:cubicBezTo>
                      <a:lnTo>
                        <a:pt x="4013" y="517"/>
                      </a:lnTo>
                      <a:cubicBezTo>
                        <a:pt x="4165" y="517"/>
                        <a:pt x="4286" y="426"/>
                        <a:pt x="4286" y="274"/>
                      </a:cubicBezTo>
                      <a:cubicBezTo>
                        <a:pt x="4286" y="122"/>
                        <a:pt x="4165" y="1"/>
                        <a:pt x="401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66"/>
                <p:cNvSpPr/>
                <p:nvPr/>
              </p:nvSpPr>
              <p:spPr>
                <a:xfrm>
                  <a:off x="6113265" y="2259258"/>
                  <a:ext cx="69771" cy="8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7" h="517" extrusionOk="0">
                      <a:moveTo>
                        <a:pt x="274" y="0"/>
                      </a:moveTo>
                      <a:cubicBezTo>
                        <a:pt x="122" y="0"/>
                        <a:pt x="0" y="91"/>
                        <a:pt x="0" y="243"/>
                      </a:cubicBezTo>
                      <a:cubicBezTo>
                        <a:pt x="0" y="395"/>
                        <a:pt x="122" y="517"/>
                        <a:pt x="274" y="517"/>
                      </a:cubicBezTo>
                      <a:lnTo>
                        <a:pt x="4013" y="517"/>
                      </a:lnTo>
                      <a:cubicBezTo>
                        <a:pt x="4165" y="517"/>
                        <a:pt x="4286" y="395"/>
                        <a:pt x="4286" y="243"/>
                      </a:cubicBezTo>
                      <a:cubicBezTo>
                        <a:pt x="4286" y="91"/>
                        <a:pt x="4165" y="0"/>
                        <a:pt x="40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6"/>
                <p:cNvSpPr/>
                <p:nvPr/>
              </p:nvSpPr>
              <p:spPr>
                <a:xfrm>
                  <a:off x="6113265" y="2276558"/>
                  <a:ext cx="69771" cy="8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7" h="518" extrusionOk="0">
                      <a:moveTo>
                        <a:pt x="274" y="1"/>
                      </a:moveTo>
                      <a:cubicBezTo>
                        <a:pt x="122" y="1"/>
                        <a:pt x="0" y="92"/>
                        <a:pt x="0" y="244"/>
                      </a:cubicBezTo>
                      <a:cubicBezTo>
                        <a:pt x="0" y="396"/>
                        <a:pt x="122" y="518"/>
                        <a:pt x="274" y="518"/>
                      </a:cubicBezTo>
                      <a:lnTo>
                        <a:pt x="4013" y="518"/>
                      </a:lnTo>
                      <a:cubicBezTo>
                        <a:pt x="4165" y="518"/>
                        <a:pt x="4286" y="396"/>
                        <a:pt x="4286" y="244"/>
                      </a:cubicBezTo>
                      <a:cubicBezTo>
                        <a:pt x="4286" y="92"/>
                        <a:pt x="4165" y="1"/>
                        <a:pt x="401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66"/>
                <p:cNvSpPr/>
                <p:nvPr/>
              </p:nvSpPr>
              <p:spPr>
                <a:xfrm>
                  <a:off x="5188682" y="2226106"/>
                  <a:ext cx="798451" cy="74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60" h="4560" extrusionOk="0">
                      <a:moveTo>
                        <a:pt x="2280" y="1"/>
                      </a:moveTo>
                      <a:cubicBezTo>
                        <a:pt x="1034" y="1"/>
                        <a:pt x="1" y="1034"/>
                        <a:pt x="1" y="2280"/>
                      </a:cubicBezTo>
                      <a:cubicBezTo>
                        <a:pt x="1" y="3557"/>
                        <a:pt x="1034" y="4560"/>
                        <a:pt x="2280" y="4560"/>
                      </a:cubicBezTo>
                      <a:lnTo>
                        <a:pt x="46780" y="4560"/>
                      </a:lnTo>
                      <a:cubicBezTo>
                        <a:pt x="48026" y="4560"/>
                        <a:pt x="49059" y="3587"/>
                        <a:pt x="49059" y="2280"/>
                      </a:cubicBezTo>
                      <a:cubicBezTo>
                        <a:pt x="49059" y="1034"/>
                        <a:pt x="48026" y="1"/>
                        <a:pt x="46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66"/>
                <p:cNvSpPr/>
                <p:nvPr/>
              </p:nvSpPr>
              <p:spPr>
                <a:xfrm>
                  <a:off x="5273768" y="2418541"/>
                  <a:ext cx="284959" cy="28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9" h="17478" extrusionOk="0">
                      <a:moveTo>
                        <a:pt x="8755" y="0"/>
                      </a:moveTo>
                      <a:cubicBezTo>
                        <a:pt x="3922" y="0"/>
                        <a:pt x="1" y="3921"/>
                        <a:pt x="1" y="8754"/>
                      </a:cubicBezTo>
                      <a:cubicBezTo>
                        <a:pt x="1" y="13557"/>
                        <a:pt x="3922" y="17478"/>
                        <a:pt x="8755" y="17478"/>
                      </a:cubicBezTo>
                      <a:cubicBezTo>
                        <a:pt x="13588" y="17478"/>
                        <a:pt x="17509" y="13557"/>
                        <a:pt x="17509" y="8754"/>
                      </a:cubicBezTo>
                      <a:cubicBezTo>
                        <a:pt x="17509" y="3921"/>
                        <a:pt x="13588" y="0"/>
                        <a:pt x="87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6"/>
                <p:cNvSpPr/>
                <p:nvPr/>
              </p:nvSpPr>
              <p:spPr>
                <a:xfrm>
                  <a:off x="5379148" y="2480875"/>
                  <a:ext cx="74214" cy="74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4560" extrusionOk="0">
                      <a:moveTo>
                        <a:pt x="2280" y="0"/>
                      </a:moveTo>
                      <a:cubicBezTo>
                        <a:pt x="1034" y="0"/>
                        <a:pt x="0" y="1034"/>
                        <a:pt x="0" y="2280"/>
                      </a:cubicBezTo>
                      <a:cubicBezTo>
                        <a:pt x="0" y="3557"/>
                        <a:pt x="1034" y="4560"/>
                        <a:pt x="2280" y="4560"/>
                      </a:cubicBezTo>
                      <a:cubicBezTo>
                        <a:pt x="3526" y="4560"/>
                        <a:pt x="4560" y="3557"/>
                        <a:pt x="4560" y="2280"/>
                      </a:cubicBezTo>
                      <a:cubicBezTo>
                        <a:pt x="4560" y="1034"/>
                        <a:pt x="3526" y="0"/>
                        <a:pt x="228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66"/>
                <p:cNvSpPr/>
                <p:nvPr/>
              </p:nvSpPr>
              <p:spPr>
                <a:xfrm>
                  <a:off x="5334132" y="2564968"/>
                  <a:ext cx="163255" cy="75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1" h="4651" extrusionOk="0">
                      <a:moveTo>
                        <a:pt x="5015" y="0"/>
                      </a:moveTo>
                      <a:cubicBezTo>
                        <a:pt x="2341" y="0"/>
                        <a:pt x="213" y="2067"/>
                        <a:pt x="0" y="4651"/>
                      </a:cubicBezTo>
                      <a:lnTo>
                        <a:pt x="10031" y="4651"/>
                      </a:lnTo>
                      <a:cubicBezTo>
                        <a:pt x="9848" y="2067"/>
                        <a:pt x="7660" y="0"/>
                        <a:pt x="501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66"/>
                <p:cNvSpPr/>
                <p:nvPr/>
              </p:nvSpPr>
              <p:spPr>
                <a:xfrm>
                  <a:off x="5215405" y="2781637"/>
                  <a:ext cx="445235" cy="14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57" h="8998" extrusionOk="0">
                      <a:moveTo>
                        <a:pt x="0" y="1"/>
                      </a:moveTo>
                      <a:lnTo>
                        <a:pt x="0" y="8998"/>
                      </a:lnTo>
                      <a:lnTo>
                        <a:pt x="27356" y="8998"/>
                      </a:lnTo>
                      <a:lnTo>
                        <a:pt x="2735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6"/>
                <p:cNvSpPr/>
                <p:nvPr/>
              </p:nvSpPr>
              <p:spPr>
                <a:xfrm>
                  <a:off x="5248541" y="2831601"/>
                  <a:ext cx="37845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4" h="1" extrusionOk="0">
                      <a:moveTo>
                        <a:pt x="1" y="1"/>
                      </a:moveTo>
                      <a:lnTo>
                        <a:pt x="23253" y="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66"/>
                <p:cNvSpPr/>
                <p:nvPr/>
              </p:nvSpPr>
              <p:spPr>
                <a:xfrm>
                  <a:off x="5248541" y="2831601"/>
                  <a:ext cx="37845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4" h="1" fill="none" extrusionOk="0">
                      <a:moveTo>
                        <a:pt x="1" y="1"/>
                      </a:moveTo>
                      <a:lnTo>
                        <a:pt x="23253" y="1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66"/>
                <p:cNvSpPr/>
                <p:nvPr/>
              </p:nvSpPr>
              <p:spPr>
                <a:xfrm>
                  <a:off x="5248541" y="2878603"/>
                  <a:ext cx="301787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3" h="1" extrusionOk="0">
                      <a:moveTo>
                        <a:pt x="1" y="0"/>
                      </a:moveTo>
                      <a:lnTo>
                        <a:pt x="18542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66"/>
                <p:cNvSpPr/>
                <p:nvPr/>
              </p:nvSpPr>
              <p:spPr>
                <a:xfrm>
                  <a:off x="5248541" y="2878603"/>
                  <a:ext cx="301787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3" h="1" fill="none" extrusionOk="0">
                      <a:moveTo>
                        <a:pt x="1" y="0"/>
                      </a:moveTo>
                      <a:lnTo>
                        <a:pt x="18542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66"/>
                <p:cNvSpPr/>
                <p:nvPr/>
              </p:nvSpPr>
              <p:spPr>
                <a:xfrm>
                  <a:off x="5711077" y="2438820"/>
                  <a:ext cx="445235" cy="489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57" h="30062" extrusionOk="0">
                      <a:moveTo>
                        <a:pt x="1" y="1"/>
                      </a:moveTo>
                      <a:lnTo>
                        <a:pt x="1" y="30062"/>
                      </a:lnTo>
                      <a:lnTo>
                        <a:pt x="27357" y="30062"/>
                      </a:lnTo>
                      <a:lnTo>
                        <a:pt x="2735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66"/>
                <p:cNvSpPr/>
                <p:nvPr/>
              </p:nvSpPr>
              <p:spPr>
                <a:xfrm>
                  <a:off x="5766981" y="2725748"/>
                  <a:ext cx="3462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8" h="1" extrusionOk="0">
                      <a:moveTo>
                        <a:pt x="0" y="0"/>
                      </a:moveTo>
                      <a:lnTo>
                        <a:pt x="21277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66"/>
                <p:cNvSpPr/>
                <p:nvPr/>
              </p:nvSpPr>
              <p:spPr>
                <a:xfrm>
                  <a:off x="5766981" y="2725748"/>
                  <a:ext cx="3462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8" h="1" fill="none" extrusionOk="0">
                      <a:moveTo>
                        <a:pt x="0" y="0"/>
                      </a:moveTo>
                      <a:lnTo>
                        <a:pt x="21277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66"/>
                <p:cNvSpPr/>
                <p:nvPr/>
              </p:nvSpPr>
              <p:spPr>
                <a:xfrm>
                  <a:off x="5766981" y="2670836"/>
                  <a:ext cx="3462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8" h="1" extrusionOk="0">
                      <a:moveTo>
                        <a:pt x="0" y="0"/>
                      </a:moveTo>
                      <a:lnTo>
                        <a:pt x="21277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66"/>
                <p:cNvSpPr/>
                <p:nvPr/>
              </p:nvSpPr>
              <p:spPr>
                <a:xfrm>
                  <a:off x="5766981" y="2670836"/>
                  <a:ext cx="3462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8" h="1" fill="none" extrusionOk="0">
                      <a:moveTo>
                        <a:pt x="0" y="0"/>
                      </a:moveTo>
                      <a:lnTo>
                        <a:pt x="21277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66"/>
                <p:cNvSpPr/>
                <p:nvPr/>
              </p:nvSpPr>
              <p:spPr>
                <a:xfrm>
                  <a:off x="5766981" y="2615925"/>
                  <a:ext cx="3462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8" h="1" extrusionOk="0">
                      <a:moveTo>
                        <a:pt x="0" y="0"/>
                      </a:moveTo>
                      <a:lnTo>
                        <a:pt x="21277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66"/>
                <p:cNvSpPr/>
                <p:nvPr/>
              </p:nvSpPr>
              <p:spPr>
                <a:xfrm>
                  <a:off x="5766981" y="2615925"/>
                  <a:ext cx="3462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8" h="1" fill="none" extrusionOk="0">
                      <a:moveTo>
                        <a:pt x="0" y="0"/>
                      </a:moveTo>
                      <a:lnTo>
                        <a:pt x="21277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66"/>
                <p:cNvSpPr/>
                <p:nvPr/>
              </p:nvSpPr>
              <p:spPr>
                <a:xfrm>
                  <a:off x="5766981" y="2561013"/>
                  <a:ext cx="3462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8" h="1" extrusionOk="0">
                      <a:moveTo>
                        <a:pt x="0" y="0"/>
                      </a:moveTo>
                      <a:lnTo>
                        <a:pt x="21277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66"/>
                <p:cNvSpPr/>
                <p:nvPr/>
              </p:nvSpPr>
              <p:spPr>
                <a:xfrm>
                  <a:off x="5766981" y="2561013"/>
                  <a:ext cx="3462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8" h="1" fill="none" extrusionOk="0">
                      <a:moveTo>
                        <a:pt x="0" y="0"/>
                      </a:moveTo>
                      <a:lnTo>
                        <a:pt x="21277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66"/>
                <p:cNvSpPr/>
                <p:nvPr/>
              </p:nvSpPr>
              <p:spPr>
                <a:xfrm>
                  <a:off x="5766981" y="2498191"/>
                  <a:ext cx="1973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9" h="1" extrusionOk="0">
                      <a:moveTo>
                        <a:pt x="0" y="0"/>
                      </a:moveTo>
                      <a:lnTo>
                        <a:pt x="12128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66"/>
                <p:cNvSpPr/>
                <p:nvPr/>
              </p:nvSpPr>
              <p:spPr>
                <a:xfrm>
                  <a:off x="5766981" y="2498191"/>
                  <a:ext cx="19739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9" h="1" fill="none" extrusionOk="0">
                      <a:moveTo>
                        <a:pt x="0" y="0"/>
                      </a:moveTo>
                      <a:lnTo>
                        <a:pt x="12128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6"/>
                <p:cNvSpPr/>
                <p:nvPr/>
              </p:nvSpPr>
              <p:spPr>
                <a:xfrm>
                  <a:off x="5766981" y="2780644"/>
                  <a:ext cx="276057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2" h="1" extrusionOk="0">
                      <a:moveTo>
                        <a:pt x="0" y="1"/>
                      </a:moveTo>
                      <a:lnTo>
                        <a:pt x="16961" y="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66"/>
                <p:cNvSpPr/>
                <p:nvPr/>
              </p:nvSpPr>
              <p:spPr>
                <a:xfrm>
                  <a:off x="5766981" y="2780644"/>
                  <a:ext cx="276057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2" h="1" fill="none" extrusionOk="0">
                      <a:moveTo>
                        <a:pt x="0" y="1"/>
                      </a:moveTo>
                      <a:lnTo>
                        <a:pt x="16961" y="1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66"/>
                <p:cNvSpPr/>
                <p:nvPr/>
              </p:nvSpPr>
              <p:spPr>
                <a:xfrm>
                  <a:off x="5754612" y="2836060"/>
                  <a:ext cx="17118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8" h="2341" extrusionOk="0">
                      <a:moveTo>
                        <a:pt x="1186" y="0"/>
                      </a:moveTo>
                      <a:cubicBezTo>
                        <a:pt x="517" y="0"/>
                        <a:pt x="0" y="517"/>
                        <a:pt x="0" y="1186"/>
                      </a:cubicBezTo>
                      <a:cubicBezTo>
                        <a:pt x="0" y="1824"/>
                        <a:pt x="517" y="2341"/>
                        <a:pt x="1186" y="2341"/>
                      </a:cubicBezTo>
                      <a:lnTo>
                        <a:pt x="9332" y="2341"/>
                      </a:lnTo>
                      <a:cubicBezTo>
                        <a:pt x="10001" y="2341"/>
                        <a:pt x="10517" y="1824"/>
                        <a:pt x="10517" y="1186"/>
                      </a:cubicBezTo>
                      <a:cubicBezTo>
                        <a:pt x="10517" y="517"/>
                        <a:pt x="10001" y="0"/>
                        <a:pt x="93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6"/>
                <p:cNvSpPr/>
                <p:nvPr/>
              </p:nvSpPr>
              <p:spPr>
                <a:xfrm>
                  <a:off x="5947536" y="2836060"/>
                  <a:ext cx="17118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8" h="2341" extrusionOk="0">
                      <a:moveTo>
                        <a:pt x="1186" y="0"/>
                      </a:moveTo>
                      <a:cubicBezTo>
                        <a:pt x="518" y="0"/>
                        <a:pt x="1" y="517"/>
                        <a:pt x="1" y="1186"/>
                      </a:cubicBezTo>
                      <a:cubicBezTo>
                        <a:pt x="1" y="1824"/>
                        <a:pt x="518" y="2341"/>
                        <a:pt x="1186" y="2341"/>
                      </a:cubicBezTo>
                      <a:lnTo>
                        <a:pt x="9332" y="2341"/>
                      </a:lnTo>
                      <a:cubicBezTo>
                        <a:pt x="10001" y="2341"/>
                        <a:pt x="10518" y="1824"/>
                        <a:pt x="10518" y="1186"/>
                      </a:cubicBezTo>
                      <a:cubicBezTo>
                        <a:pt x="10518" y="517"/>
                        <a:pt x="10001" y="0"/>
                        <a:pt x="93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66"/>
                <p:cNvSpPr/>
                <p:nvPr/>
              </p:nvSpPr>
              <p:spPr>
                <a:xfrm>
                  <a:off x="5213908" y="3568191"/>
                  <a:ext cx="256266" cy="255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6" h="15716" extrusionOk="0">
                      <a:moveTo>
                        <a:pt x="1" y="1"/>
                      </a:moveTo>
                      <a:lnTo>
                        <a:pt x="1" y="15715"/>
                      </a:lnTo>
                      <a:lnTo>
                        <a:pt x="15746" y="15715"/>
                      </a:lnTo>
                      <a:lnTo>
                        <a:pt x="1574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66"/>
                <p:cNvSpPr/>
                <p:nvPr/>
              </p:nvSpPr>
              <p:spPr>
                <a:xfrm>
                  <a:off x="5239151" y="3598365"/>
                  <a:ext cx="58378" cy="57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3558" extrusionOk="0">
                      <a:moveTo>
                        <a:pt x="0" y="1"/>
                      </a:moveTo>
                      <a:lnTo>
                        <a:pt x="0" y="3557"/>
                      </a:lnTo>
                      <a:lnTo>
                        <a:pt x="3587" y="3557"/>
                      </a:lnTo>
                      <a:lnTo>
                        <a:pt x="3587" y="1"/>
                      </a:lnTo>
                      <a:close/>
                    </a:path>
                  </a:pathLst>
                </a:custGeom>
                <a:solidFill>
                  <a:srgbClr val="8BD4F0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6"/>
                <p:cNvSpPr/>
                <p:nvPr/>
              </p:nvSpPr>
              <p:spPr>
                <a:xfrm>
                  <a:off x="5235180" y="3781898"/>
                  <a:ext cx="213235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1" extrusionOk="0">
                      <a:moveTo>
                        <a:pt x="1" y="1"/>
                      </a:moveTo>
                      <a:lnTo>
                        <a:pt x="13102" y="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66"/>
                <p:cNvSpPr/>
                <p:nvPr/>
              </p:nvSpPr>
              <p:spPr>
                <a:xfrm>
                  <a:off x="5235180" y="3781898"/>
                  <a:ext cx="213235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1" fill="none" extrusionOk="0">
                      <a:moveTo>
                        <a:pt x="1" y="1"/>
                      </a:moveTo>
                      <a:lnTo>
                        <a:pt x="13102" y="1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66"/>
                <p:cNvSpPr/>
                <p:nvPr/>
              </p:nvSpPr>
              <p:spPr>
                <a:xfrm>
                  <a:off x="5235180" y="3739355"/>
                  <a:ext cx="213235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1" extrusionOk="0">
                      <a:moveTo>
                        <a:pt x="1" y="1"/>
                      </a:moveTo>
                      <a:lnTo>
                        <a:pt x="13102" y="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6"/>
                <p:cNvSpPr/>
                <p:nvPr/>
              </p:nvSpPr>
              <p:spPr>
                <a:xfrm>
                  <a:off x="5235180" y="3739355"/>
                  <a:ext cx="213235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1" fill="none" extrusionOk="0">
                      <a:moveTo>
                        <a:pt x="1" y="1"/>
                      </a:moveTo>
                      <a:lnTo>
                        <a:pt x="13102" y="1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66"/>
                <p:cNvSpPr/>
                <p:nvPr/>
              </p:nvSpPr>
              <p:spPr>
                <a:xfrm>
                  <a:off x="5235180" y="3696324"/>
                  <a:ext cx="213235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1" extrusionOk="0">
                      <a:moveTo>
                        <a:pt x="1" y="0"/>
                      </a:moveTo>
                      <a:lnTo>
                        <a:pt x="13102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66"/>
                <p:cNvSpPr/>
                <p:nvPr/>
              </p:nvSpPr>
              <p:spPr>
                <a:xfrm>
                  <a:off x="5235180" y="3696324"/>
                  <a:ext cx="213235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1" fill="none" extrusionOk="0">
                      <a:moveTo>
                        <a:pt x="1" y="0"/>
                      </a:moveTo>
                      <a:lnTo>
                        <a:pt x="13102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6"/>
                <p:cNvSpPr/>
                <p:nvPr/>
              </p:nvSpPr>
              <p:spPr>
                <a:xfrm>
                  <a:off x="5327198" y="3647353"/>
                  <a:ext cx="121216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8" extrusionOk="0">
                      <a:moveTo>
                        <a:pt x="1" y="0"/>
                      </a:moveTo>
                      <a:lnTo>
                        <a:pt x="7448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66"/>
                <p:cNvSpPr/>
                <p:nvPr/>
              </p:nvSpPr>
              <p:spPr>
                <a:xfrm>
                  <a:off x="5327198" y="3647353"/>
                  <a:ext cx="121216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8" fill="none" extrusionOk="0">
                      <a:moveTo>
                        <a:pt x="1" y="0"/>
                      </a:moveTo>
                      <a:lnTo>
                        <a:pt x="7448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66"/>
                <p:cNvSpPr/>
                <p:nvPr/>
              </p:nvSpPr>
              <p:spPr>
                <a:xfrm>
                  <a:off x="5557229" y="3568191"/>
                  <a:ext cx="256266" cy="255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6" h="15716" extrusionOk="0">
                      <a:moveTo>
                        <a:pt x="1" y="1"/>
                      </a:moveTo>
                      <a:lnTo>
                        <a:pt x="1" y="15715"/>
                      </a:lnTo>
                      <a:lnTo>
                        <a:pt x="15746" y="15715"/>
                      </a:lnTo>
                      <a:lnTo>
                        <a:pt x="1574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6"/>
                <p:cNvSpPr/>
                <p:nvPr/>
              </p:nvSpPr>
              <p:spPr>
                <a:xfrm>
                  <a:off x="5582456" y="3598365"/>
                  <a:ext cx="58395" cy="57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8" h="3558" extrusionOk="0">
                      <a:moveTo>
                        <a:pt x="1" y="1"/>
                      </a:moveTo>
                      <a:lnTo>
                        <a:pt x="1" y="3557"/>
                      </a:lnTo>
                      <a:lnTo>
                        <a:pt x="3587" y="3557"/>
                      </a:lnTo>
                      <a:lnTo>
                        <a:pt x="3587" y="1"/>
                      </a:lnTo>
                      <a:close/>
                    </a:path>
                  </a:pathLst>
                </a:custGeom>
                <a:solidFill>
                  <a:srgbClr val="8BD4F0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66"/>
                <p:cNvSpPr/>
                <p:nvPr/>
              </p:nvSpPr>
              <p:spPr>
                <a:xfrm>
                  <a:off x="5579005" y="3781898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extrusionOk="0">
                      <a:moveTo>
                        <a:pt x="0" y="1"/>
                      </a:moveTo>
                      <a:lnTo>
                        <a:pt x="13070" y="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66"/>
                <p:cNvSpPr/>
                <p:nvPr/>
              </p:nvSpPr>
              <p:spPr>
                <a:xfrm>
                  <a:off x="5579005" y="3781898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fill="none" extrusionOk="0">
                      <a:moveTo>
                        <a:pt x="0" y="1"/>
                      </a:moveTo>
                      <a:lnTo>
                        <a:pt x="13070" y="1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6"/>
                <p:cNvSpPr/>
                <p:nvPr/>
              </p:nvSpPr>
              <p:spPr>
                <a:xfrm>
                  <a:off x="5579005" y="3739355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extrusionOk="0">
                      <a:moveTo>
                        <a:pt x="0" y="1"/>
                      </a:moveTo>
                      <a:lnTo>
                        <a:pt x="13070" y="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66"/>
                <p:cNvSpPr/>
                <p:nvPr/>
              </p:nvSpPr>
              <p:spPr>
                <a:xfrm>
                  <a:off x="5579005" y="3739355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fill="none" extrusionOk="0">
                      <a:moveTo>
                        <a:pt x="0" y="1"/>
                      </a:moveTo>
                      <a:lnTo>
                        <a:pt x="13070" y="1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6"/>
                <p:cNvSpPr/>
                <p:nvPr/>
              </p:nvSpPr>
              <p:spPr>
                <a:xfrm>
                  <a:off x="5579005" y="3696324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extrusionOk="0">
                      <a:moveTo>
                        <a:pt x="0" y="0"/>
                      </a:moveTo>
                      <a:lnTo>
                        <a:pt x="1307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6"/>
                <p:cNvSpPr/>
                <p:nvPr/>
              </p:nvSpPr>
              <p:spPr>
                <a:xfrm>
                  <a:off x="5579005" y="3696324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fill="none" extrusionOk="0">
                      <a:moveTo>
                        <a:pt x="0" y="0"/>
                      </a:moveTo>
                      <a:lnTo>
                        <a:pt x="13070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66"/>
                <p:cNvSpPr/>
                <p:nvPr/>
              </p:nvSpPr>
              <p:spPr>
                <a:xfrm>
                  <a:off x="5670520" y="3647353"/>
                  <a:ext cx="121216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8" extrusionOk="0">
                      <a:moveTo>
                        <a:pt x="0" y="0"/>
                      </a:moveTo>
                      <a:lnTo>
                        <a:pt x="7447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66"/>
                <p:cNvSpPr/>
                <p:nvPr/>
              </p:nvSpPr>
              <p:spPr>
                <a:xfrm>
                  <a:off x="5670520" y="3647353"/>
                  <a:ext cx="121216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8" fill="none" extrusionOk="0">
                      <a:moveTo>
                        <a:pt x="0" y="0"/>
                      </a:moveTo>
                      <a:lnTo>
                        <a:pt x="7447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66"/>
                <p:cNvSpPr/>
                <p:nvPr/>
              </p:nvSpPr>
              <p:spPr>
                <a:xfrm>
                  <a:off x="5900550" y="3568191"/>
                  <a:ext cx="255762" cy="255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5" h="15716" extrusionOk="0">
                      <a:moveTo>
                        <a:pt x="0" y="1"/>
                      </a:moveTo>
                      <a:lnTo>
                        <a:pt x="0" y="15715"/>
                      </a:lnTo>
                      <a:lnTo>
                        <a:pt x="15715" y="15715"/>
                      </a:lnTo>
                      <a:lnTo>
                        <a:pt x="157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66"/>
                <p:cNvSpPr/>
                <p:nvPr/>
              </p:nvSpPr>
              <p:spPr>
                <a:xfrm>
                  <a:off x="5926265" y="3598365"/>
                  <a:ext cx="58395" cy="57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8" h="3558" extrusionOk="0">
                      <a:moveTo>
                        <a:pt x="1" y="1"/>
                      </a:moveTo>
                      <a:lnTo>
                        <a:pt x="1" y="3557"/>
                      </a:lnTo>
                      <a:lnTo>
                        <a:pt x="3587" y="3557"/>
                      </a:lnTo>
                      <a:lnTo>
                        <a:pt x="3587" y="1"/>
                      </a:lnTo>
                      <a:close/>
                    </a:path>
                  </a:pathLst>
                </a:custGeom>
                <a:solidFill>
                  <a:srgbClr val="8BD4F0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66"/>
                <p:cNvSpPr/>
                <p:nvPr/>
              </p:nvSpPr>
              <p:spPr>
                <a:xfrm>
                  <a:off x="5922310" y="3781898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extrusionOk="0">
                      <a:moveTo>
                        <a:pt x="1" y="1"/>
                      </a:moveTo>
                      <a:lnTo>
                        <a:pt x="13071" y="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66"/>
                <p:cNvSpPr/>
                <p:nvPr/>
              </p:nvSpPr>
              <p:spPr>
                <a:xfrm>
                  <a:off x="5922310" y="3781898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fill="none" extrusionOk="0">
                      <a:moveTo>
                        <a:pt x="1" y="1"/>
                      </a:moveTo>
                      <a:lnTo>
                        <a:pt x="13071" y="1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66"/>
                <p:cNvSpPr/>
                <p:nvPr/>
              </p:nvSpPr>
              <p:spPr>
                <a:xfrm>
                  <a:off x="5922310" y="3739355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extrusionOk="0">
                      <a:moveTo>
                        <a:pt x="1" y="1"/>
                      </a:moveTo>
                      <a:lnTo>
                        <a:pt x="13071" y="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66"/>
                <p:cNvSpPr/>
                <p:nvPr/>
              </p:nvSpPr>
              <p:spPr>
                <a:xfrm>
                  <a:off x="5922310" y="3739355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fill="none" extrusionOk="0">
                      <a:moveTo>
                        <a:pt x="1" y="1"/>
                      </a:moveTo>
                      <a:lnTo>
                        <a:pt x="13071" y="1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66"/>
                <p:cNvSpPr/>
                <p:nvPr/>
              </p:nvSpPr>
              <p:spPr>
                <a:xfrm>
                  <a:off x="5922310" y="3696324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extrusionOk="0">
                      <a:moveTo>
                        <a:pt x="1" y="0"/>
                      </a:moveTo>
                      <a:lnTo>
                        <a:pt x="13071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66"/>
                <p:cNvSpPr/>
                <p:nvPr/>
              </p:nvSpPr>
              <p:spPr>
                <a:xfrm>
                  <a:off x="5922310" y="3696324"/>
                  <a:ext cx="21273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1" h="1" fill="none" extrusionOk="0">
                      <a:moveTo>
                        <a:pt x="1" y="0"/>
                      </a:moveTo>
                      <a:lnTo>
                        <a:pt x="13071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66"/>
                <p:cNvSpPr/>
                <p:nvPr/>
              </p:nvSpPr>
              <p:spPr>
                <a:xfrm>
                  <a:off x="6013824" y="3647353"/>
                  <a:ext cx="121216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8" extrusionOk="0">
                      <a:moveTo>
                        <a:pt x="1" y="0"/>
                      </a:moveTo>
                      <a:lnTo>
                        <a:pt x="7448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66"/>
                <p:cNvSpPr/>
                <p:nvPr/>
              </p:nvSpPr>
              <p:spPr>
                <a:xfrm>
                  <a:off x="6013824" y="3647353"/>
                  <a:ext cx="121216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8" fill="none" extrusionOk="0">
                      <a:moveTo>
                        <a:pt x="1" y="0"/>
                      </a:moveTo>
                      <a:lnTo>
                        <a:pt x="7448" y="0"/>
                      </a:lnTo>
                    </a:path>
                  </a:pathLst>
                </a:custGeom>
                <a:noFill/>
                <a:ln w="19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20" name="Google Shape;2020;p66"/>
            <p:cNvGrpSpPr/>
            <p:nvPr/>
          </p:nvGrpSpPr>
          <p:grpSpPr>
            <a:xfrm>
              <a:off x="5074196" y="3484621"/>
              <a:ext cx="413062" cy="240741"/>
              <a:chOff x="1757150" y="3466900"/>
              <a:chExt cx="737875" cy="430125"/>
            </a:xfrm>
          </p:grpSpPr>
          <p:sp>
            <p:nvSpPr>
              <p:cNvPr id="2021" name="Google Shape;2021;p66"/>
              <p:cNvSpPr/>
              <p:nvPr/>
            </p:nvSpPr>
            <p:spPr>
              <a:xfrm>
                <a:off x="1757150" y="3466900"/>
                <a:ext cx="737875" cy="430125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17205" extrusionOk="0">
                    <a:moveTo>
                      <a:pt x="2918" y="1"/>
                    </a:moveTo>
                    <a:cubicBezTo>
                      <a:pt x="1337" y="1"/>
                      <a:pt x="0" y="1277"/>
                      <a:pt x="0" y="2919"/>
                    </a:cubicBezTo>
                    <a:lnTo>
                      <a:pt x="0" y="14287"/>
                    </a:lnTo>
                    <a:cubicBezTo>
                      <a:pt x="0" y="15867"/>
                      <a:pt x="1277" y="17205"/>
                      <a:pt x="2918" y="17205"/>
                    </a:cubicBezTo>
                    <a:lnTo>
                      <a:pt x="26596" y="17205"/>
                    </a:lnTo>
                    <a:cubicBezTo>
                      <a:pt x="28177" y="17205"/>
                      <a:pt x="29514" y="15898"/>
                      <a:pt x="29514" y="14287"/>
                    </a:cubicBezTo>
                    <a:lnTo>
                      <a:pt x="29514" y="2919"/>
                    </a:lnTo>
                    <a:cubicBezTo>
                      <a:pt x="29514" y="1308"/>
                      <a:pt x="28238" y="1"/>
                      <a:pt x="265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6"/>
              <p:cNvSpPr/>
              <p:nvPr/>
            </p:nvSpPr>
            <p:spPr>
              <a:xfrm>
                <a:off x="1904550" y="3624975"/>
                <a:ext cx="168725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5776" extrusionOk="0">
                    <a:moveTo>
                      <a:pt x="6749" y="0"/>
                    </a:moveTo>
                    <a:lnTo>
                      <a:pt x="1" y="2462"/>
                    </a:lnTo>
                    <a:lnTo>
                      <a:pt x="1" y="3344"/>
                    </a:lnTo>
                    <a:lnTo>
                      <a:pt x="6749" y="5775"/>
                    </a:lnTo>
                    <a:lnTo>
                      <a:pt x="6749" y="4833"/>
                    </a:lnTo>
                    <a:lnTo>
                      <a:pt x="1308" y="2888"/>
                    </a:lnTo>
                    <a:lnTo>
                      <a:pt x="6749" y="973"/>
                    </a:lnTo>
                    <a:lnTo>
                      <a:pt x="67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66"/>
              <p:cNvSpPr/>
              <p:nvPr/>
            </p:nvSpPr>
            <p:spPr>
              <a:xfrm>
                <a:off x="2121125" y="3585450"/>
                <a:ext cx="91225" cy="22190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8876" extrusionOk="0">
                    <a:moveTo>
                      <a:pt x="2736" y="0"/>
                    </a:moveTo>
                    <a:lnTo>
                      <a:pt x="1" y="8876"/>
                    </a:lnTo>
                    <a:lnTo>
                      <a:pt x="882" y="8876"/>
                    </a:lnTo>
                    <a:lnTo>
                      <a:pt x="364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66"/>
              <p:cNvSpPr/>
              <p:nvPr/>
            </p:nvSpPr>
            <p:spPr>
              <a:xfrm>
                <a:off x="2259425" y="3624975"/>
                <a:ext cx="169475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5776" extrusionOk="0">
                    <a:moveTo>
                      <a:pt x="1" y="0"/>
                    </a:moveTo>
                    <a:lnTo>
                      <a:pt x="1" y="973"/>
                    </a:lnTo>
                    <a:lnTo>
                      <a:pt x="5441" y="2888"/>
                    </a:lnTo>
                    <a:lnTo>
                      <a:pt x="1" y="4833"/>
                    </a:lnTo>
                    <a:lnTo>
                      <a:pt x="1" y="5775"/>
                    </a:lnTo>
                    <a:lnTo>
                      <a:pt x="6779" y="3344"/>
                    </a:lnTo>
                    <a:lnTo>
                      <a:pt x="6779" y="246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66"/>
            <p:cNvGrpSpPr/>
            <p:nvPr/>
          </p:nvGrpSpPr>
          <p:grpSpPr>
            <a:xfrm>
              <a:off x="5510745" y="3239221"/>
              <a:ext cx="464970" cy="464873"/>
              <a:chOff x="817150" y="3028450"/>
              <a:chExt cx="830600" cy="830575"/>
            </a:xfrm>
          </p:grpSpPr>
          <p:sp>
            <p:nvSpPr>
              <p:cNvPr id="2026" name="Google Shape;2026;p66"/>
              <p:cNvSpPr/>
              <p:nvPr/>
            </p:nvSpPr>
            <p:spPr>
              <a:xfrm>
                <a:off x="817150" y="3028450"/>
                <a:ext cx="830600" cy="830575"/>
              </a:xfrm>
              <a:custGeom>
                <a:avLst/>
                <a:gdLst/>
                <a:ahLst/>
                <a:cxnLst/>
                <a:rect l="l" t="t" r="r" b="b"/>
                <a:pathLst>
                  <a:path w="33224" h="33223" extrusionOk="0">
                    <a:moveTo>
                      <a:pt x="16627" y="1"/>
                    </a:moveTo>
                    <a:cubicBezTo>
                      <a:pt x="7447" y="1"/>
                      <a:pt x="1" y="7447"/>
                      <a:pt x="1" y="16627"/>
                    </a:cubicBezTo>
                    <a:cubicBezTo>
                      <a:pt x="1" y="25776"/>
                      <a:pt x="7447" y="33223"/>
                      <a:pt x="16627" y="33223"/>
                    </a:cubicBezTo>
                    <a:cubicBezTo>
                      <a:pt x="25776" y="33223"/>
                      <a:pt x="33223" y="25776"/>
                      <a:pt x="33223" y="16627"/>
                    </a:cubicBezTo>
                    <a:cubicBezTo>
                      <a:pt x="33223" y="7447"/>
                      <a:pt x="25776" y="1"/>
                      <a:pt x="166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6"/>
              <p:cNvSpPr/>
              <p:nvPr/>
            </p:nvSpPr>
            <p:spPr>
              <a:xfrm>
                <a:off x="895425" y="3221450"/>
                <a:ext cx="663400" cy="360225"/>
              </a:xfrm>
              <a:custGeom>
                <a:avLst/>
                <a:gdLst/>
                <a:ahLst/>
                <a:cxnLst/>
                <a:rect l="l" t="t" r="r" b="b"/>
                <a:pathLst>
                  <a:path w="26536" h="14409" extrusionOk="0">
                    <a:moveTo>
                      <a:pt x="12736" y="1"/>
                    </a:moveTo>
                    <a:cubicBezTo>
                      <a:pt x="9149" y="1"/>
                      <a:pt x="6110" y="2645"/>
                      <a:pt x="5168" y="6323"/>
                    </a:cubicBezTo>
                    <a:lnTo>
                      <a:pt x="4833" y="6323"/>
                    </a:lnTo>
                    <a:cubicBezTo>
                      <a:pt x="2949" y="6323"/>
                      <a:pt x="1034" y="7721"/>
                      <a:pt x="517" y="9758"/>
                    </a:cubicBezTo>
                    <a:cubicBezTo>
                      <a:pt x="0" y="12007"/>
                      <a:pt x="1642" y="14408"/>
                      <a:pt x="3709" y="14408"/>
                    </a:cubicBezTo>
                    <a:lnTo>
                      <a:pt x="23131" y="14408"/>
                    </a:lnTo>
                    <a:cubicBezTo>
                      <a:pt x="24742" y="14348"/>
                      <a:pt x="25928" y="13223"/>
                      <a:pt x="26323" y="11703"/>
                    </a:cubicBezTo>
                    <a:cubicBezTo>
                      <a:pt x="26445" y="11308"/>
                      <a:pt x="26536" y="10913"/>
                      <a:pt x="26536" y="10487"/>
                    </a:cubicBezTo>
                    <a:cubicBezTo>
                      <a:pt x="26475" y="8177"/>
                      <a:pt x="24347" y="6445"/>
                      <a:pt x="22402" y="6323"/>
                    </a:cubicBezTo>
                    <a:cubicBezTo>
                      <a:pt x="22242" y="6302"/>
                      <a:pt x="22081" y="6293"/>
                      <a:pt x="21922" y="6293"/>
                    </a:cubicBezTo>
                    <a:cubicBezTo>
                      <a:pt x="21385" y="6293"/>
                      <a:pt x="20857" y="6402"/>
                      <a:pt x="20365" y="6566"/>
                    </a:cubicBezTo>
                    <a:cubicBezTo>
                      <a:pt x="19484" y="2767"/>
                      <a:pt x="16384" y="1"/>
                      <a:pt x="127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6"/>
              <p:cNvSpPr/>
              <p:nvPr/>
            </p:nvSpPr>
            <p:spPr>
              <a:xfrm>
                <a:off x="1118075" y="3364325"/>
                <a:ext cx="230275" cy="302450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12098" extrusionOk="0">
                    <a:moveTo>
                      <a:pt x="4590" y="0"/>
                    </a:moveTo>
                    <a:lnTo>
                      <a:pt x="0" y="5198"/>
                    </a:lnTo>
                    <a:lnTo>
                      <a:pt x="2584" y="5198"/>
                    </a:lnTo>
                    <a:lnTo>
                      <a:pt x="2584" y="12098"/>
                    </a:lnTo>
                    <a:lnTo>
                      <a:pt x="6596" y="12098"/>
                    </a:lnTo>
                    <a:lnTo>
                      <a:pt x="6596" y="5198"/>
                    </a:lnTo>
                    <a:lnTo>
                      <a:pt x="9210" y="5198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9" name="Google Shape;2029;p66"/>
            <p:cNvGrpSpPr/>
            <p:nvPr/>
          </p:nvGrpSpPr>
          <p:grpSpPr>
            <a:xfrm>
              <a:off x="4997553" y="3704080"/>
              <a:ext cx="349679" cy="349631"/>
              <a:chOff x="2099100" y="3859000"/>
              <a:chExt cx="624650" cy="624675"/>
            </a:xfrm>
          </p:grpSpPr>
          <p:sp>
            <p:nvSpPr>
              <p:cNvPr id="2030" name="Google Shape;2030;p66"/>
              <p:cNvSpPr/>
              <p:nvPr/>
            </p:nvSpPr>
            <p:spPr>
              <a:xfrm>
                <a:off x="2099100" y="3859000"/>
                <a:ext cx="624650" cy="624675"/>
              </a:xfrm>
              <a:custGeom>
                <a:avLst/>
                <a:gdLst/>
                <a:ahLst/>
                <a:cxnLst/>
                <a:rect l="l" t="t" r="r" b="b"/>
                <a:pathLst>
                  <a:path w="24986" h="24987" extrusionOk="0">
                    <a:moveTo>
                      <a:pt x="4863" y="1"/>
                    </a:moveTo>
                    <a:cubicBezTo>
                      <a:pt x="2158" y="1"/>
                      <a:pt x="0" y="2189"/>
                      <a:pt x="0" y="4864"/>
                    </a:cubicBezTo>
                    <a:lnTo>
                      <a:pt x="0" y="20123"/>
                    </a:lnTo>
                    <a:cubicBezTo>
                      <a:pt x="0" y="22828"/>
                      <a:pt x="2189" y="24986"/>
                      <a:pt x="4863" y="24986"/>
                    </a:cubicBezTo>
                    <a:lnTo>
                      <a:pt x="20122" y="24986"/>
                    </a:lnTo>
                    <a:cubicBezTo>
                      <a:pt x="22827" y="24986"/>
                      <a:pt x="24985" y="22828"/>
                      <a:pt x="24985" y="20123"/>
                    </a:cubicBezTo>
                    <a:lnTo>
                      <a:pt x="24985" y="4864"/>
                    </a:lnTo>
                    <a:cubicBezTo>
                      <a:pt x="24985" y="2159"/>
                      <a:pt x="22797" y="1"/>
                      <a:pt x="201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6"/>
              <p:cNvSpPr/>
              <p:nvPr/>
            </p:nvSpPr>
            <p:spPr>
              <a:xfrm>
                <a:off x="2202425" y="3898525"/>
                <a:ext cx="417975" cy="398200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15928" extrusionOk="0">
                    <a:moveTo>
                      <a:pt x="8360" y="0"/>
                    </a:moveTo>
                    <a:lnTo>
                      <a:pt x="5776" y="5259"/>
                    </a:lnTo>
                    <a:lnTo>
                      <a:pt x="1" y="6080"/>
                    </a:lnTo>
                    <a:lnTo>
                      <a:pt x="4196" y="10153"/>
                    </a:lnTo>
                    <a:lnTo>
                      <a:pt x="3192" y="15928"/>
                    </a:lnTo>
                    <a:lnTo>
                      <a:pt x="8360" y="13192"/>
                    </a:lnTo>
                    <a:lnTo>
                      <a:pt x="13527" y="15928"/>
                    </a:lnTo>
                    <a:lnTo>
                      <a:pt x="12554" y="10153"/>
                    </a:lnTo>
                    <a:lnTo>
                      <a:pt x="16719" y="6080"/>
                    </a:lnTo>
                    <a:lnTo>
                      <a:pt x="10943" y="5259"/>
                    </a:lnTo>
                    <a:lnTo>
                      <a:pt x="83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66"/>
              <p:cNvSpPr/>
              <p:nvPr/>
            </p:nvSpPr>
            <p:spPr>
              <a:xfrm>
                <a:off x="2242700" y="4410700"/>
                <a:ext cx="33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1" fill="none" extrusionOk="0">
                    <a:moveTo>
                      <a:pt x="1" y="0"/>
                    </a:moveTo>
                    <a:lnTo>
                      <a:pt x="13557" y="0"/>
                    </a:lnTo>
                  </a:path>
                </a:pathLst>
              </a:custGeom>
              <a:solidFill>
                <a:schemeClr val="accent3"/>
              </a:solidFill>
              <a:ln w="9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66"/>
              <p:cNvSpPr/>
              <p:nvPr/>
            </p:nvSpPr>
            <p:spPr>
              <a:xfrm>
                <a:off x="2242700" y="4360525"/>
                <a:ext cx="33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1" fill="none" extrusionOk="0">
                    <a:moveTo>
                      <a:pt x="1" y="1"/>
                    </a:moveTo>
                    <a:lnTo>
                      <a:pt x="13557" y="1"/>
                    </a:lnTo>
                  </a:path>
                </a:pathLst>
              </a:custGeom>
              <a:solidFill>
                <a:schemeClr val="accent3"/>
              </a:solidFill>
              <a:ln w="9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571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4" name="Google Shape;2034;p66"/>
            <p:cNvGrpSpPr/>
            <p:nvPr/>
          </p:nvGrpSpPr>
          <p:grpSpPr>
            <a:xfrm>
              <a:off x="5487265" y="2085988"/>
              <a:ext cx="491196" cy="653881"/>
              <a:chOff x="5025425" y="2576325"/>
              <a:chExt cx="623900" cy="830536"/>
            </a:xfrm>
          </p:grpSpPr>
          <p:sp>
            <p:nvSpPr>
              <p:cNvPr id="2035" name="Google Shape;2035;p66"/>
              <p:cNvSpPr/>
              <p:nvPr/>
            </p:nvSpPr>
            <p:spPr>
              <a:xfrm>
                <a:off x="5025425" y="2576325"/>
                <a:ext cx="623900" cy="830536"/>
              </a:xfrm>
              <a:custGeom>
                <a:avLst/>
                <a:gdLst/>
                <a:ahLst/>
                <a:cxnLst/>
                <a:rect l="l" t="t" r="r" b="b"/>
                <a:pathLst>
                  <a:path w="24956" h="36475" extrusionOk="0">
                    <a:moveTo>
                      <a:pt x="3648" y="0"/>
                    </a:moveTo>
                    <a:cubicBezTo>
                      <a:pt x="1642" y="0"/>
                      <a:pt x="1" y="1642"/>
                      <a:pt x="1" y="3648"/>
                    </a:cubicBezTo>
                    <a:lnTo>
                      <a:pt x="1" y="32827"/>
                    </a:lnTo>
                    <a:cubicBezTo>
                      <a:pt x="1" y="34833"/>
                      <a:pt x="1642" y="36475"/>
                      <a:pt x="3648" y="36475"/>
                    </a:cubicBezTo>
                    <a:lnTo>
                      <a:pt x="21308" y="36475"/>
                    </a:lnTo>
                    <a:cubicBezTo>
                      <a:pt x="23345" y="36475"/>
                      <a:pt x="24956" y="34803"/>
                      <a:pt x="24956" y="32797"/>
                    </a:cubicBezTo>
                    <a:lnTo>
                      <a:pt x="24956" y="3648"/>
                    </a:lnTo>
                    <a:cubicBezTo>
                      <a:pt x="24956" y="1642"/>
                      <a:pt x="23345" y="0"/>
                      <a:pt x="213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66"/>
              <p:cNvSpPr/>
              <p:nvPr/>
            </p:nvSpPr>
            <p:spPr>
              <a:xfrm>
                <a:off x="5283050" y="2776925"/>
                <a:ext cx="25" cy="2986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47" extrusionOk="0">
                    <a:moveTo>
                      <a:pt x="0" y="1194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66"/>
              <p:cNvSpPr/>
              <p:nvPr/>
            </p:nvSpPr>
            <p:spPr>
              <a:xfrm>
                <a:off x="5283050" y="2776925"/>
                <a:ext cx="25" cy="2986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47" fill="none" extrusionOk="0">
                    <a:moveTo>
                      <a:pt x="0" y="11946"/>
                    </a:moveTo>
                    <a:lnTo>
                      <a:pt x="0" y="1"/>
                    </a:lnTo>
                  </a:path>
                </a:pathLst>
              </a:custGeom>
              <a:noFill/>
              <a:ln w="47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66"/>
              <p:cNvSpPr/>
              <p:nvPr/>
            </p:nvSpPr>
            <p:spPr>
              <a:xfrm>
                <a:off x="5283050" y="3075575"/>
                <a:ext cx="2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958" extrusionOk="0">
                    <a:moveTo>
                      <a:pt x="0" y="5958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66"/>
              <p:cNvSpPr/>
              <p:nvPr/>
            </p:nvSpPr>
            <p:spPr>
              <a:xfrm>
                <a:off x="5283050" y="3075575"/>
                <a:ext cx="2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" h="5958" fill="none" extrusionOk="0">
                    <a:moveTo>
                      <a:pt x="0" y="5958"/>
                    </a:moveTo>
                    <a:lnTo>
                      <a:pt x="0" y="0"/>
                    </a:lnTo>
                  </a:path>
                </a:pathLst>
              </a:custGeom>
              <a:noFill/>
              <a:ln w="478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66"/>
              <p:cNvSpPr/>
              <p:nvPr/>
            </p:nvSpPr>
            <p:spPr>
              <a:xfrm>
                <a:off x="5514050" y="2681950"/>
                <a:ext cx="25" cy="386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5472" extrusionOk="0">
                    <a:moveTo>
                      <a:pt x="0" y="1547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66"/>
              <p:cNvSpPr/>
              <p:nvPr/>
            </p:nvSpPr>
            <p:spPr>
              <a:xfrm>
                <a:off x="5514050" y="2681950"/>
                <a:ext cx="25" cy="386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5472" fill="none" extrusionOk="0">
                    <a:moveTo>
                      <a:pt x="0" y="15471"/>
                    </a:moveTo>
                    <a:lnTo>
                      <a:pt x="0" y="0"/>
                    </a:lnTo>
                  </a:path>
                </a:pathLst>
              </a:custGeom>
              <a:noFill/>
              <a:ln w="47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66"/>
              <p:cNvSpPr/>
              <p:nvPr/>
            </p:nvSpPr>
            <p:spPr>
              <a:xfrm>
                <a:off x="5514050" y="3068725"/>
                <a:ext cx="25" cy="155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232" extrusionOk="0">
                    <a:moveTo>
                      <a:pt x="0" y="623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66"/>
              <p:cNvSpPr/>
              <p:nvPr/>
            </p:nvSpPr>
            <p:spPr>
              <a:xfrm>
                <a:off x="5514050" y="3068725"/>
                <a:ext cx="25" cy="155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232" fill="none" extrusionOk="0">
                    <a:moveTo>
                      <a:pt x="0" y="6232"/>
                    </a:moveTo>
                    <a:lnTo>
                      <a:pt x="0" y="0"/>
                    </a:lnTo>
                  </a:path>
                </a:pathLst>
              </a:custGeom>
              <a:noFill/>
              <a:ln w="478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66"/>
              <p:cNvSpPr/>
              <p:nvPr/>
            </p:nvSpPr>
            <p:spPr>
              <a:xfrm>
                <a:off x="5406150" y="2902300"/>
                <a:ext cx="25" cy="859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436" extrusionOk="0">
                    <a:moveTo>
                      <a:pt x="0" y="3436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6"/>
              <p:cNvSpPr/>
              <p:nvPr/>
            </p:nvSpPr>
            <p:spPr>
              <a:xfrm>
                <a:off x="5406150" y="2902300"/>
                <a:ext cx="25" cy="859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436" fill="none" extrusionOk="0">
                    <a:moveTo>
                      <a:pt x="0" y="3436"/>
                    </a:moveTo>
                    <a:lnTo>
                      <a:pt x="0" y="1"/>
                    </a:lnTo>
                  </a:path>
                </a:pathLst>
              </a:custGeom>
              <a:noFill/>
              <a:ln w="47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6"/>
              <p:cNvSpPr/>
              <p:nvPr/>
            </p:nvSpPr>
            <p:spPr>
              <a:xfrm>
                <a:off x="5406150" y="2988175"/>
                <a:ext cx="25" cy="236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454" extrusionOk="0">
                    <a:moveTo>
                      <a:pt x="0" y="9454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66"/>
              <p:cNvSpPr/>
              <p:nvPr/>
            </p:nvSpPr>
            <p:spPr>
              <a:xfrm>
                <a:off x="5406150" y="2988175"/>
                <a:ext cx="25" cy="236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454" fill="none" extrusionOk="0">
                    <a:moveTo>
                      <a:pt x="0" y="9454"/>
                    </a:moveTo>
                    <a:lnTo>
                      <a:pt x="0" y="1"/>
                    </a:lnTo>
                  </a:path>
                </a:pathLst>
              </a:custGeom>
              <a:noFill/>
              <a:ln w="478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66"/>
              <p:cNvSpPr/>
              <p:nvPr/>
            </p:nvSpPr>
            <p:spPr>
              <a:xfrm>
                <a:off x="5161450" y="2837725"/>
                <a:ext cx="2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6019" extrusionOk="0">
                    <a:moveTo>
                      <a:pt x="1" y="6019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66"/>
              <p:cNvSpPr/>
              <p:nvPr/>
            </p:nvSpPr>
            <p:spPr>
              <a:xfrm>
                <a:off x="5161450" y="2837725"/>
                <a:ext cx="2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6019" fill="none" extrusionOk="0">
                    <a:moveTo>
                      <a:pt x="1" y="6019"/>
                    </a:moveTo>
                    <a:lnTo>
                      <a:pt x="1" y="0"/>
                    </a:lnTo>
                  </a:path>
                </a:pathLst>
              </a:custGeom>
              <a:noFill/>
              <a:ln w="478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66"/>
              <p:cNvSpPr/>
              <p:nvPr/>
            </p:nvSpPr>
            <p:spPr>
              <a:xfrm>
                <a:off x="5161450" y="2988175"/>
                <a:ext cx="25" cy="236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454" extrusionOk="0">
                    <a:moveTo>
                      <a:pt x="1" y="9454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66"/>
              <p:cNvSpPr/>
              <p:nvPr/>
            </p:nvSpPr>
            <p:spPr>
              <a:xfrm>
                <a:off x="5161450" y="2988175"/>
                <a:ext cx="25" cy="236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9454" fill="none" extrusionOk="0">
                    <a:moveTo>
                      <a:pt x="1" y="9454"/>
                    </a:moveTo>
                    <a:lnTo>
                      <a:pt x="1" y="1"/>
                    </a:lnTo>
                  </a:path>
                </a:pathLst>
              </a:custGeom>
              <a:noFill/>
              <a:ln w="4787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2" name="Google Shape;2052;p66"/>
            <p:cNvGrpSpPr/>
            <p:nvPr/>
          </p:nvGrpSpPr>
          <p:grpSpPr>
            <a:xfrm>
              <a:off x="5074194" y="1914936"/>
              <a:ext cx="537510" cy="378684"/>
              <a:chOff x="4589800" y="4667625"/>
              <a:chExt cx="964317" cy="679375"/>
            </a:xfrm>
          </p:grpSpPr>
          <p:sp>
            <p:nvSpPr>
              <p:cNvPr id="2053" name="Google Shape;2053;p66"/>
              <p:cNvSpPr/>
              <p:nvPr/>
            </p:nvSpPr>
            <p:spPr>
              <a:xfrm>
                <a:off x="4589800" y="4667625"/>
                <a:ext cx="964317" cy="679375"/>
              </a:xfrm>
              <a:custGeom>
                <a:avLst/>
                <a:gdLst/>
                <a:ahLst/>
                <a:cxnLst/>
                <a:rect l="l" t="t" r="r" b="b"/>
                <a:pathLst>
                  <a:path w="31734" h="27175" extrusionOk="0">
                    <a:moveTo>
                      <a:pt x="2553" y="0"/>
                    </a:moveTo>
                    <a:cubicBezTo>
                      <a:pt x="1155" y="0"/>
                      <a:pt x="0" y="1155"/>
                      <a:pt x="0" y="2554"/>
                    </a:cubicBezTo>
                    <a:lnTo>
                      <a:pt x="0" y="24621"/>
                    </a:lnTo>
                    <a:cubicBezTo>
                      <a:pt x="0" y="26019"/>
                      <a:pt x="1155" y="27174"/>
                      <a:pt x="2553" y="27174"/>
                    </a:cubicBezTo>
                    <a:lnTo>
                      <a:pt x="29149" y="27174"/>
                    </a:lnTo>
                    <a:cubicBezTo>
                      <a:pt x="30608" y="27174"/>
                      <a:pt x="31733" y="26019"/>
                      <a:pt x="31703" y="24621"/>
                    </a:cubicBezTo>
                    <a:lnTo>
                      <a:pt x="31703" y="2554"/>
                    </a:lnTo>
                    <a:cubicBezTo>
                      <a:pt x="31703" y="1155"/>
                      <a:pt x="30548" y="0"/>
                      <a:pt x="29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66"/>
              <p:cNvSpPr/>
              <p:nvPr/>
            </p:nvSpPr>
            <p:spPr>
              <a:xfrm>
                <a:off x="4683313" y="4830500"/>
                <a:ext cx="377800" cy="377775"/>
              </a:xfrm>
              <a:custGeom>
                <a:avLst/>
                <a:gdLst/>
                <a:ahLst/>
                <a:cxnLst/>
                <a:rect l="l" t="t" r="r" b="b"/>
                <a:pathLst>
                  <a:path w="15112" h="15111" extrusionOk="0">
                    <a:moveTo>
                      <a:pt x="7573" y="0"/>
                    </a:moveTo>
                    <a:cubicBezTo>
                      <a:pt x="3403" y="0"/>
                      <a:pt x="1" y="3403"/>
                      <a:pt x="1" y="7572"/>
                    </a:cubicBezTo>
                    <a:cubicBezTo>
                      <a:pt x="1" y="11742"/>
                      <a:pt x="3403" y="15111"/>
                      <a:pt x="7573" y="15111"/>
                    </a:cubicBezTo>
                    <a:cubicBezTo>
                      <a:pt x="11742" y="15111"/>
                      <a:pt x="15111" y="11742"/>
                      <a:pt x="15111" y="7572"/>
                    </a:cubicBezTo>
                    <a:lnTo>
                      <a:pt x="7573" y="7572"/>
                    </a:lnTo>
                    <a:lnTo>
                      <a:pt x="75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66"/>
              <p:cNvSpPr/>
              <p:nvPr/>
            </p:nvSpPr>
            <p:spPr>
              <a:xfrm>
                <a:off x="4911813" y="4830500"/>
                <a:ext cx="1493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5972" extrusionOk="0">
                    <a:moveTo>
                      <a:pt x="0" y="0"/>
                    </a:moveTo>
                    <a:lnTo>
                      <a:pt x="0" y="5971"/>
                    </a:lnTo>
                    <a:lnTo>
                      <a:pt x="5971" y="5971"/>
                    </a:lnTo>
                    <a:cubicBezTo>
                      <a:pt x="5971" y="2669"/>
                      <a:pt x="3303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66"/>
              <p:cNvSpPr/>
              <p:nvPr/>
            </p:nvSpPr>
            <p:spPr>
              <a:xfrm>
                <a:off x="5114463" y="4846325"/>
                <a:ext cx="218500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8740" h="2670" extrusionOk="0">
                    <a:moveTo>
                      <a:pt x="1334" y="1"/>
                    </a:moveTo>
                    <a:cubicBezTo>
                      <a:pt x="567" y="1"/>
                      <a:pt x="0" y="635"/>
                      <a:pt x="0" y="1335"/>
                    </a:cubicBezTo>
                    <a:cubicBezTo>
                      <a:pt x="0" y="2102"/>
                      <a:pt x="601" y="2670"/>
                      <a:pt x="1334" y="2670"/>
                    </a:cubicBezTo>
                    <a:lnTo>
                      <a:pt x="7372" y="2670"/>
                    </a:lnTo>
                    <a:cubicBezTo>
                      <a:pt x="8106" y="2670"/>
                      <a:pt x="8706" y="2036"/>
                      <a:pt x="8706" y="1335"/>
                    </a:cubicBezTo>
                    <a:cubicBezTo>
                      <a:pt x="8740" y="601"/>
                      <a:pt x="8106" y="1"/>
                      <a:pt x="7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66"/>
              <p:cNvSpPr/>
              <p:nvPr/>
            </p:nvSpPr>
            <p:spPr>
              <a:xfrm>
                <a:off x="5115288" y="4973925"/>
                <a:ext cx="351100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2670" extrusionOk="0">
                    <a:moveTo>
                      <a:pt x="1335" y="1"/>
                    </a:moveTo>
                    <a:cubicBezTo>
                      <a:pt x="568" y="1"/>
                      <a:pt x="1" y="601"/>
                      <a:pt x="1" y="1335"/>
                    </a:cubicBezTo>
                    <a:cubicBezTo>
                      <a:pt x="1" y="2069"/>
                      <a:pt x="634" y="2669"/>
                      <a:pt x="1335" y="2669"/>
                    </a:cubicBezTo>
                    <a:lnTo>
                      <a:pt x="12710" y="2669"/>
                    </a:lnTo>
                    <a:cubicBezTo>
                      <a:pt x="13477" y="2669"/>
                      <a:pt x="14044" y="2035"/>
                      <a:pt x="14044" y="1335"/>
                    </a:cubicBezTo>
                    <a:cubicBezTo>
                      <a:pt x="14044" y="601"/>
                      <a:pt x="13410" y="1"/>
                      <a:pt x="127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66"/>
              <p:cNvSpPr/>
              <p:nvPr/>
            </p:nvSpPr>
            <p:spPr>
              <a:xfrm>
                <a:off x="5115288" y="5101525"/>
                <a:ext cx="351100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2669" extrusionOk="0">
                    <a:moveTo>
                      <a:pt x="1335" y="0"/>
                    </a:moveTo>
                    <a:cubicBezTo>
                      <a:pt x="568" y="0"/>
                      <a:pt x="1" y="634"/>
                      <a:pt x="1" y="1335"/>
                    </a:cubicBezTo>
                    <a:cubicBezTo>
                      <a:pt x="1" y="2102"/>
                      <a:pt x="634" y="2669"/>
                      <a:pt x="1335" y="2669"/>
                    </a:cubicBezTo>
                    <a:lnTo>
                      <a:pt x="12710" y="2669"/>
                    </a:lnTo>
                    <a:cubicBezTo>
                      <a:pt x="13477" y="2669"/>
                      <a:pt x="14044" y="2068"/>
                      <a:pt x="14044" y="1335"/>
                    </a:cubicBezTo>
                    <a:cubicBezTo>
                      <a:pt x="14044" y="634"/>
                      <a:pt x="13410" y="0"/>
                      <a:pt x="127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9" name="Google Shape;2059;p66"/>
            <p:cNvSpPr/>
            <p:nvPr/>
          </p:nvSpPr>
          <p:spPr>
            <a:xfrm>
              <a:off x="3171660" y="3139759"/>
              <a:ext cx="582442" cy="820458"/>
            </a:xfrm>
            <a:custGeom>
              <a:avLst/>
              <a:gdLst/>
              <a:ahLst/>
              <a:cxnLst/>
              <a:rect l="l" t="t" r="r" b="b"/>
              <a:pathLst>
                <a:path w="35108" h="49455" extrusionOk="0">
                  <a:moveTo>
                    <a:pt x="32828" y="49454"/>
                  </a:moveTo>
                  <a:lnTo>
                    <a:pt x="2280" y="49454"/>
                  </a:lnTo>
                  <a:cubicBezTo>
                    <a:pt x="1034" y="49454"/>
                    <a:pt x="1" y="48451"/>
                    <a:pt x="1" y="47175"/>
                  </a:cubicBezTo>
                  <a:lnTo>
                    <a:pt x="1" y="2281"/>
                  </a:lnTo>
                  <a:cubicBezTo>
                    <a:pt x="1" y="1034"/>
                    <a:pt x="1034" y="1"/>
                    <a:pt x="2280" y="1"/>
                  </a:cubicBezTo>
                  <a:lnTo>
                    <a:pt x="32828" y="1"/>
                  </a:lnTo>
                  <a:cubicBezTo>
                    <a:pt x="34074" y="1"/>
                    <a:pt x="35108" y="1034"/>
                    <a:pt x="35108" y="2281"/>
                  </a:cubicBezTo>
                  <a:lnTo>
                    <a:pt x="35108" y="47175"/>
                  </a:lnTo>
                  <a:cubicBezTo>
                    <a:pt x="35108" y="48451"/>
                    <a:pt x="34074" y="49454"/>
                    <a:pt x="32828" y="49454"/>
                  </a:cubicBezTo>
                  <a:close/>
                </a:path>
              </a:pathLst>
            </a:custGeom>
            <a:solidFill>
              <a:srgbClr val="EFBDCB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0" name="Google Shape;2060;p66"/>
            <p:cNvGrpSpPr/>
            <p:nvPr/>
          </p:nvGrpSpPr>
          <p:grpSpPr>
            <a:xfrm>
              <a:off x="3175194" y="3144305"/>
              <a:ext cx="573865" cy="811881"/>
              <a:chOff x="3181616" y="3303126"/>
              <a:chExt cx="573865" cy="811881"/>
            </a:xfrm>
          </p:grpSpPr>
          <p:sp>
            <p:nvSpPr>
              <p:cNvPr id="2061" name="Google Shape;2061;p66"/>
              <p:cNvSpPr/>
              <p:nvPr/>
            </p:nvSpPr>
            <p:spPr>
              <a:xfrm>
                <a:off x="3181616" y="3303126"/>
                <a:ext cx="573865" cy="811881"/>
              </a:xfrm>
              <a:custGeom>
                <a:avLst/>
                <a:gdLst/>
                <a:ahLst/>
                <a:cxnLst/>
                <a:rect l="l" t="t" r="r" b="b"/>
                <a:pathLst>
                  <a:path w="34591" h="48938" extrusionOk="0">
                    <a:moveTo>
                      <a:pt x="2037" y="0"/>
                    </a:moveTo>
                    <a:cubicBezTo>
                      <a:pt x="912" y="0"/>
                      <a:pt x="0" y="912"/>
                      <a:pt x="0" y="2007"/>
                    </a:cubicBezTo>
                    <a:lnTo>
                      <a:pt x="0" y="46901"/>
                    </a:lnTo>
                    <a:cubicBezTo>
                      <a:pt x="0" y="48025"/>
                      <a:pt x="943" y="48937"/>
                      <a:pt x="2037" y="48937"/>
                    </a:cubicBezTo>
                    <a:lnTo>
                      <a:pt x="32585" y="48937"/>
                    </a:lnTo>
                    <a:cubicBezTo>
                      <a:pt x="33679" y="48937"/>
                      <a:pt x="34591" y="47995"/>
                      <a:pt x="34591" y="46901"/>
                    </a:cubicBezTo>
                    <a:lnTo>
                      <a:pt x="34591" y="2007"/>
                    </a:lnTo>
                    <a:cubicBezTo>
                      <a:pt x="34591" y="912"/>
                      <a:pt x="33679" y="0"/>
                      <a:pt x="32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66"/>
              <p:cNvSpPr/>
              <p:nvPr/>
            </p:nvSpPr>
            <p:spPr>
              <a:xfrm>
                <a:off x="3301140" y="3423145"/>
                <a:ext cx="337872" cy="400914"/>
              </a:xfrm>
              <a:custGeom>
                <a:avLst/>
                <a:gdLst/>
                <a:ahLst/>
                <a:cxnLst/>
                <a:rect l="l" t="t" r="r" b="b"/>
                <a:pathLst>
                  <a:path w="20366" h="24166" extrusionOk="0">
                    <a:moveTo>
                      <a:pt x="10213" y="6840"/>
                    </a:moveTo>
                    <a:cubicBezTo>
                      <a:pt x="8815" y="6840"/>
                      <a:pt x="7690" y="7995"/>
                      <a:pt x="7690" y="9362"/>
                    </a:cubicBezTo>
                    <a:cubicBezTo>
                      <a:pt x="7690" y="10305"/>
                      <a:pt x="8238" y="11156"/>
                      <a:pt x="9028" y="11551"/>
                    </a:cubicBezTo>
                    <a:lnTo>
                      <a:pt x="9028" y="14499"/>
                    </a:lnTo>
                    <a:cubicBezTo>
                      <a:pt x="9028" y="15138"/>
                      <a:pt x="9514" y="15624"/>
                      <a:pt x="10183" y="15624"/>
                    </a:cubicBezTo>
                    <a:cubicBezTo>
                      <a:pt x="10821" y="15624"/>
                      <a:pt x="11307" y="15138"/>
                      <a:pt x="11307" y="14499"/>
                    </a:cubicBezTo>
                    <a:lnTo>
                      <a:pt x="11307" y="11612"/>
                    </a:lnTo>
                    <a:cubicBezTo>
                      <a:pt x="12098" y="11217"/>
                      <a:pt x="12736" y="10335"/>
                      <a:pt x="12736" y="9362"/>
                    </a:cubicBezTo>
                    <a:cubicBezTo>
                      <a:pt x="12736" y="7964"/>
                      <a:pt x="11581" y="6840"/>
                      <a:pt x="10213" y="6840"/>
                    </a:cubicBezTo>
                    <a:close/>
                    <a:moveTo>
                      <a:pt x="14438" y="1672"/>
                    </a:moveTo>
                    <a:cubicBezTo>
                      <a:pt x="14773" y="3861"/>
                      <a:pt x="16505" y="5593"/>
                      <a:pt x="18694" y="5928"/>
                    </a:cubicBezTo>
                    <a:lnTo>
                      <a:pt x="18694" y="11521"/>
                    </a:lnTo>
                    <a:cubicBezTo>
                      <a:pt x="18694" y="16536"/>
                      <a:pt x="13618" y="21308"/>
                      <a:pt x="10183" y="22433"/>
                    </a:cubicBezTo>
                    <a:cubicBezTo>
                      <a:pt x="6718" y="21338"/>
                      <a:pt x="1672" y="16566"/>
                      <a:pt x="1672" y="11521"/>
                    </a:cubicBezTo>
                    <a:lnTo>
                      <a:pt x="1672" y="5928"/>
                    </a:lnTo>
                    <a:cubicBezTo>
                      <a:pt x="3830" y="5563"/>
                      <a:pt x="5593" y="3861"/>
                      <a:pt x="5927" y="1672"/>
                    </a:cubicBezTo>
                    <a:close/>
                    <a:moveTo>
                      <a:pt x="4316" y="1"/>
                    </a:moveTo>
                    <a:lnTo>
                      <a:pt x="4316" y="852"/>
                    </a:lnTo>
                    <a:cubicBezTo>
                      <a:pt x="4316" y="2797"/>
                      <a:pt x="2766" y="4347"/>
                      <a:pt x="821" y="4347"/>
                    </a:cubicBezTo>
                    <a:lnTo>
                      <a:pt x="0" y="4347"/>
                    </a:lnTo>
                    <a:lnTo>
                      <a:pt x="0" y="11521"/>
                    </a:lnTo>
                    <a:cubicBezTo>
                      <a:pt x="0" y="17508"/>
                      <a:pt x="5897" y="22949"/>
                      <a:pt x="9940" y="24104"/>
                    </a:cubicBezTo>
                    <a:lnTo>
                      <a:pt x="10183" y="24165"/>
                    </a:lnTo>
                    <a:lnTo>
                      <a:pt x="10396" y="24104"/>
                    </a:lnTo>
                    <a:cubicBezTo>
                      <a:pt x="14469" y="23010"/>
                      <a:pt x="20365" y="17539"/>
                      <a:pt x="20365" y="11521"/>
                    </a:cubicBezTo>
                    <a:lnTo>
                      <a:pt x="20365" y="4347"/>
                    </a:lnTo>
                    <a:lnTo>
                      <a:pt x="19514" y="4347"/>
                    </a:lnTo>
                    <a:cubicBezTo>
                      <a:pt x="17599" y="4347"/>
                      <a:pt x="16019" y="2797"/>
                      <a:pt x="16019" y="852"/>
                    </a:cubicBezTo>
                    <a:lnTo>
                      <a:pt x="160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3" name="Google Shape;2063;p66"/>
            <p:cNvGrpSpPr/>
            <p:nvPr/>
          </p:nvGrpSpPr>
          <p:grpSpPr>
            <a:xfrm>
              <a:off x="3269998" y="3746425"/>
              <a:ext cx="534546" cy="154320"/>
              <a:chOff x="3276419" y="3905246"/>
              <a:chExt cx="534546" cy="154320"/>
            </a:xfrm>
          </p:grpSpPr>
          <p:sp>
            <p:nvSpPr>
              <p:cNvPr id="2064" name="Google Shape;2064;p66"/>
              <p:cNvSpPr/>
              <p:nvPr/>
            </p:nvSpPr>
            <p:spPr>
              <a:xfrm>
                <a:off x="3276419" y="3905246"/>
                <a:ext cx="534546" cy="154320"/>
              </a:xfrm>
              <a:custGeom>
                <a:avLst/>
                <a:gdLst/>
                <a:ahLst/>
                <a:cxnLst/>
                <a:rect l="l" t="t" r="r" b="b"/>
                <a:pathLst>
                  <a:path w="32221" h="9302" extrusionOk="0">
                    <a:moveTo>
                      <a:pt x="1369" y="1"/>
                    </a:moveTo>
                    <a:cubicBezTo>
                      <a:pt x="609" y="1"/>
                      <a:pt x="1" y="609"/>
                      <a:pt x="1" y="1369"/>
                    </a:cubicBezTo>
                    <a:lnTo>
                      <a:pt x="1" y="7904"/>
                    </a:lnTo>
                    <a:cubicBezTo>
                      <a:pt x="1" y="8664"/>
                      <a:pt x="609" y="9302"/>
                      <a:pt x="1369" y="9302"/>
                    </a:cubicBezTo>
                    <a:lnTo>
                      <a:pt x="30853" y="9302"/>
                    </a:lnTo>
                    <a:cubicBezTo>
                      <a:pt x="31612" y="9302"/>
                      <a:pt x="32220" y="8694"/>
                      <a:pt x="32220" y="7904"/>
                    </a:cubicBezTo>
                    <a:lnTo>
                      <a:pt x="32220" y="1369"/>
                    </a:lnTo>
                    <a:cubicBezTo>
                      <a:pt x="32220" y="609"/>
                      <a:pt x="31612" y="1"/>
                      <a:pt x="30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66"/>
              <p:cNvSpPr/>
              <p:nvPr/>
            </p:nvSpPr>
            <p:spPr>
              <a:xfrm>
                <a:off x="3309701" y="3931476"/>
                <a:ext cx="112978" cy="102891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202" extrusionOk="0">
                    <a:moveTo>
                      <a:pt x="3405" y="0"/>
                    </a:moveTo>
                    <a:cubicBezTo>
                      <a:pt x="2615" y="0"/>
                      <a:pt x="1825" y="304"/>
                      <a:pt x="1217" y="912"/>
                    </a:cubicBezTo>
                    <a:cubicBezTo>
                      <a:pt x="1" y="2128"/>
                      <a:pt x="1" y="4073"/>
                      <a:pt x="1217" y="5289"/>
                    </a:cubicBezTo>
                    <a:cubicBezTo>
                      <a:pt x="1825" y="5897"/>
                      <a:pt x="2615" y="6201"/>
                      <a:pt x="3405" y="6201"/>
                    </a:cubicBezTo>
                    <a:cubicBezTo>
                      <a:pt x="4196" y="6201"/>
                      <a:pt x="4986" y="5897"/>
                      <a:pt x="5594" y="5289"/>
                    </a:cubicBezTo>
                    <a:cubicBezTo>
                      <a:pt x="6810" y="4073"/>
                      <a:pt x="6810" y="2128"/>
                      <a:pt x="5594" y="912"/>
                    </a:cubicBezTo>
                    <a:cubicBezTo>
                      <a:pt x="4986" y="304"/>
                      <a:pt x="4196" y="0"/>
                      <a:pt x="3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66"/>
              <p:cNvSpPr/>
              <p:nvPr/>
            </p:nvSpPr>
            <p:spPr>
              <a:xfrm>
                <a:off x="3457979" y="3955168"/>
                <a:ext cx="189109" cy="16656"/>
              </a:xfrm>
              <a:custGeom>
                <a:avLst/>
                <a:gdLst/>
                <a:ahLst/>
                <a:cxnLst/>
                <a:rect l="l" t="t" r="r" b="b"/>
                <a:pathLst>
                  <a:path w="11399" h="1004" extrusionOk="0">
                    <a:moveTo>
                      <a:pt x="487" y="1"/>
                    </a:moveTo>
                    <a:cubicBezTo>
                      <a:pt x="243" y="1"/>
                      <a:pt x="0" y="244"/>
                      <a:pt x="0" y="518"/>
                    </a:cubicBezTo>
                    <a:cubicBezTo>
                      <a:pt x="0" y="761"/>
                      <a:pt x="243" y="1004"/>
                      <a:pt x="487" y="1004"/>
                    </a:cubicBezTo>
                    <a:lnTo>
                      <a:pt x="10912" y="1004"/>
                    </a:lnTo>
                    <a:cubicBezTo>
                      <a:pt x="11186" y="1004"/>
                      <a:pt x="11399" y="822"/>
                      <a:pt x="11399" y="518"/>
                    </a:cubicBezTo>
                    <a:cubicBezTo>
                      <a:pt x="11399" y="244"/>
                      <a:pt x="11186" y="1"/>
                      <a:pt x="10912" y="1"/>
                    </a:cubicBezTo>
                    <a:close/>
                  </a:path>
                </a:pathLst>
              </a:custGeom>
              <a:solidFill>
                <a:srgbClr val="F4FDFD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66"/>
              <p:cNvSpPr/>
              <p:nvPr/>
            </p:nvSpPr>
            <p:spPr>
              <a:xfrm>
                <a:off x="3667760" y="3955168"/>
                <a:ext cx="94828" cy="16656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1004" extrusionOk="0">
                    <a:moveTo>
                      <a:pt x="518" y="1"/>
                    </a:moveTo>
                    <a:cubicBezTo>
                      <a:pt x="244" y="1"/>
                      <a:pt x="1" y="244"/>
                      <a:pt x="1" y="518"/>
                    </a:cubicBezTo>
                    <a:cubicBezTo>
                      <a:pt x="1" y="761"/>
                      <a:pt x="244" y="1004"/>
                      <a:pt x="518" y="1004"/>
                    </a:cubicBezTo>
                    <a:lnTo>
                      <a:pt x="5229" y="1004"/>
                    </a:lnTo>
                    <a:cubicBezTo>
                      <a:pt x="5472" y="1004"/>
                      <a:pt x="5685" y="822"/>
                      <a:pt x="5715" y="518"/>
                    </a:cubicBezTo>
                    <a:cubicBezTo>
                      <a:pt x="5715" y="244"/>
                      <a:pt x="5472" y="1"/>
                      <a:pt x="5229" y="1"/>
                    </a:cubicBezTo>
                    <a:close/>
                  </a:path>
                </a:pathLst>
              </a:custGeom>
              <a:solidFill>
                <a:srgbClr val="F4FDFD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6"/>
              <p:cNvSpPr/>
              <p:nvPr/>
            </p:nvSpPr>
            <p:spPr>
              <a:xfrm>
                <a:off x="3457979" y="3996529"/>
                <a:ext cx="113476" cy="16159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974" extrusionOk="0">
                    <a:moveTo>
                      <a:pt x="487" y="0"/>
                    </a:moveTo>
                    <a:cubicBezTo>
                      <a:pt x="243" y="0"/>
                      <a:pt x="0" y="213"/>
                      <a:pt x="0" y="487"/>
                    </a:cubicBezTo>
                    <a:cubicBezTo>
                      <a:pt x="0" y="760"/>
                      <a:pt x="243" y="973"/>
                      <a:pt x="487" y="973"/>
                    </a:cubicBezTo>
                    <a:lnTo>
                      <a:pt x="6353" y="973"/>
                    </a:lnTo>
                    <a:cubicBezTo>
                      <a:pt x="6627" y="973"/>
                      <a:pt x="6839" y="760"/>
                      <a:pt x="6839" y="487"/>
                    </a:cubicBezTo>
                    <a:cubicBezTo>
                      <a:pt x="6839" y="213"/>
                      <a:pt x="6627" y="0"/>
                      <a:pt x="6353" y="0"/>
                    </a:cubicBezTo>
                    <a:close/>
                  </a:path>
                </a:pathLst>
              </a:custGeom>
              <a:solidFill>
                <a:srgbClr val="F4FDFD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9" name="Google Shape;2069;p66"/>
            <p:cNvGrpSpPr/>
            <p:nvPr/>
          </p:nvGrpSpPr>
          <p:grpSpPr>
            <a:xfrm>
              <a:off x="3652778" y="2923429"/>
              <a:ext cx="423095" cy="423095"/>
              <a:chOff x="3659199" y="3082251"/>
              <a:chExt cx="423095" cy="423095"/>
            </a:xfrm>
          </p:grpSpPr>
          <p:sp>
            <p:nvSpPr>
              <p:cNvPr id="2070" name="Google Shape;2070;p66"/>
              <p:cNvSpPr/>
              <p:nvPr/>
            </p:nvSpPr>
            <p:spPr>
              <a:xfrm>
                <a:off x="3659199" y="3082251"/>
                <a:ext cx="423095" cy="423095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25503" extrusionOk="0">
                    <a:moveTo>
                      <a:pt x="2158" y="0"/>
                    </a:moveTo>
                    <a:cubicBezTo>
                      <a:pt x="942" y="0"/>
                      <a:pt x="0" y="1003"/>
                      <a:pt x="0" y="2158"/>
                    </a:cubicBezTo>
                    <a:lnTo>
                      <a:pt x="0" y="23344"/>
                    </a:lnTo>
                    <a:cubicBezTo>
                      <a:pt x="0" y="24560"/>
                      <a:pt x="973" y="25502"/>
                      <a:pt x="2158" y="25502"/>
                    </a:cubicBezTo>
                    <a:lnTo>
                      <a:pt x="23314" y="25502"/>
                    </a:lnTo>
                    <a:cubicBezTo>
                      <a:pt x="24530" y="25502"/>
                      <a:pt x="25502" y="24499"/>
                      <a:pt x="25502" y="23344"/>
                    </a:cubicBezTo>
                    <a:lnTo>
                      <a:pt x="25502" y="2158"/>
                    </a:lnTo>
                    <a:cubicBezTo>
                      <a:pt x="25502" y="942"/>
                      <a:pt x="24499" y="0"/>
                      <a:pt x="23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66"/>
              <p:cNvSpPr/>
              <p:nvPr/>
            </p:nvSpPr>
            <p:spPr>
              <a:xfrm>
                <a:off x="3737361" y="3154355"/>
                <a:ext cx="267281" cy="278380"/>
              </a:xfrm>
              <a:custGeom>
                <a:avLst/>
                <a:gdLst/>
                <a:ahLst/>
                <a:cxnLst/>
                <a:rect l="l" t="t" r="r" b="b"/>
                <a:pathLst>
                  <a:path w="16111" h="16780" extrusionOk="0">
                    <a:moveTo>
                      <a:pt x="8055" y="5685"/>
                    </a:moveTo>
                    <a:cubicBezTo>
                      <a:pt x="9514" y="5685"/>
                      <a:pt x="10761" y="6901"/>
                      <a:pt x="10761" y="8390"/>
                    </a:cubicBezTo>
                    <a:cubicBezTo>
                      <a:pt x="10761" y="9879"/>
                      <a:pt x="9545" y="11095"/>
                      <a:pt x="8055" y="11095"/>
                    </a:cubicBezTo>
                    <a:cubicBezTo>
                      <a:pt x="6566" y="11095"/>
                      <a:pt x="5350" y="9879"/>
                      <a:pt x="5350" y="8390"/>
                    </a:cubicBezTo>
                    <a:cubicBezTo>
                      <a:pt x="5350" y="6901"/>
                      <a:pt x="6566" y="5685"/>
                      <a:pt x="8055" y="5685"/>
                    </a:cubicBezTo>
                    <a:close/>
                    <a:moveTo>
                      <a:pt x="6536" y="1"/>
                    </a:moveTo>
                    <a:lnTo>
                      <a:pt x="6049" y="2280"/>
                    </a:lnTo>
                    <a:cubicBezTo>
                      <a:pt x="5168" y="2524"/>
                      <a:pt x="4408" y="2980"/>
                      <a:pt x="3770" y="3587"/>
                    </a:cubicBezTo>
                    <a:lnTo>
                      <a:pt x="1520" y="2858"/>
                    </a:lnTo>
                    <a:lnTo>
                      <a:pt x="1" y="5502"/>
                    </a:lnTo>
                    <a:lnTo>
                      <a:pt x="1733" y="7053"/>
                    </a:lnTo>
                    <a:cubicBezTo>
                      <a:pt x="1672" y="7478"/>
                      <a:pt x="1581" y="7934"/>
                      <a:pt x="1581" y="8390"/>
                    </a:cubicBezTo>
                    <a:cubicBezTo>
                      <a:pt x="1581" y="8846"/>
                      <a:pt x="1642" y="9302"/>
                      <a:pt x="1733" y="9727"/>
                    </a:cubicBezTo>
                    <a:lnTo>
                      <a:pt x="1" y="11278"/>
                    </a:lnTo>
                    <a:lnTo>
                      <a:pt x="1520" y="13892"/>
                    </a:lnTo>
                    <a:lnTo>
                      <a:pt x="3770" y="13162"/>
                    </a:lnTo>
                    <a:cubicBezTo>
                      <a:pt x="4408" y="13770"/>
                      <a:pt x="5198" y="14226"/>
                      <a:pt x="6049" y="14499"/>
                    </a:cubicBezTo>
                    <a:lnTo>
                      <a:pt x="6536" y="16779"/>
                    </a:lnTo>
                    <a:lnTo>
                      <a:pt x="9575" y="16779"/>
                    </a:lnTo>
                    <a:lnTo>
                      <a:pt x="10062" y="14499"/>
                    </a:lnTo>
                    <a:cubicBezTo>
                      <a:pt x="10943" y="14226"/>
                      <a:pt x="11703" y="13770"/>
                      <a:pt x="12341" y="13162"/>
                    </a:cubicBezTo>
                    <a:lnTo>
                      <a:pt x="14590" y="13892"/>
                    </a:lnTo>
                    <a:lnTo>
                      <a:pt x="16110" y="11278"/>
                    </a:lnTo>
                    <a:lnTo>
                      <a:pt x="14347" y="9727"/>
                    </a:lnTo>
                    <a:cubicBezTo>
                      <a:pt x="14439" y="9302"/>
                      <a:pt x="14499" y="8846"/>
                      <a:pt x="14499" y="8390"/>
                    </a:cubicBezTo>
                    <a:cubicBezTo>
                      <a:pt x="14499" y="7934"/>
                      <a:pt x="14469" y="7478"/>
                      <a:pt x="14347" y="7053"/>
                    </a:cubicBezTo>
                    <a:lnTo>
                      <a:pt x="16110" y="5502"/>
                    </a:lnTo>
                    <a:lnTo>
                      <a:pt x="14590" y="2858"/>
                    </a:lnTo>
                    <a:lnTo>
                      <a:pt x="12341" y="3587"/>
                    </a:lnTo>
                    <a:cubicBezTo>
                      <a:pt x="11703" y="2980"/>
                      <a:pt x="10913" y="2524"/>
                      <a:pt x="10062" y="2280"/>
                    </a:cubicBezTo>
                    <a:lnTo>
                      <a:pt x="95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2" name="Google Shape;2072;p66"/>
            <p:cNvGrpSpPr/>
            <p:nvPr/>
          </p:nvGrpSpPr>
          <p:grpSpPr>
            <a:xfrm>
              <a:off x="3171648" y="2029928"/>
              <a:ext cx="932944" cy="154328"/>
              <a:chOff x="2205925" y="868575"/>
              <a:chExt cx="1764600" cy="291900"/>
            </a:xfrm>
          </p:grpSpPr>
          <p:sp>
            <p:nvSpPr>
              <p:cNvPr id="2073" name="Google Shape;2073;p66"/>
              <p:cNvSpPr/>
              <p:nvPr/>
            </p:nvSpPr>
            <p:spPr>
              <a:xfrm>
                <a:off x="2205925" y="868575"/>
                <a:ext cx="1764600" cy="291900"/>
              </a:xfrm>
              <a:custGeom>
                <a:avLst/>
                <a:gdLst/>
                <a:ahLst/>
                <a:cxnLst/>
                <a:rect l="l" t="t" r="r" b="b"/>
                <a:pathLst>
                  <a:path w="70584" h="11676" extrusionOk="0">
                    <a:moveTo>
                      <a:pt x="5838" y="0"/>
                    </a:moveTo>
                    <a:cubicBezTo>
                      <a:pt x="2602" y="0"/>
                      <a:pt x="0" y="2635"/>
                      <a:pt x="0" y="5838"/>
                    </a:cubicBezTo>
                    <a:cubicBezTo>
                      <a:pt x="0" y="9073"/>
                      <a:pt x="2602" y="11675"/>
                      <a:pt x="5838" y="11675"/>
                    </a:cubicBezTo>
                    <a:lnTo>
                      <a:pt x="64746" y="11675"/>
                    </a:lnTo>
                    <a:cubicBezTo>
                      <a:pt x="67949" y="11675"/>
                      <a:pt x="70584" y="9073"/>
                      <a:pt x="70584" y="5838"/>
                    </a:cubicBezTo>
                    <a:cubicBezTo>
                      <a:pt x="70584" y="2635"/>
                      <a:pt x="67949" y="0"/>
                      <a:pt x="64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66"/>
              <p:cNvSpPr/>
              <p:nvPr/>
            </p:nvSpPr>
            <p:spPr>
              <a:xfrm>
                <a:off x="2439425" y="921100"/>
                <a:ext cx="1959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1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66"/>
              <p:cNvSpPr/>
              <p:nvPr/>
            </p:nvSpPr>
            <p:spPr>
              <a:xfrm>
                <a:off x="2713775" y="921100"/>
                <a:ext cx="19682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506" extrusionOk="0">
                    <a:moveTo>
                      <a:pt x="3937" y="1"/>
                    </a:moveTo>
                    <a:lnTo>
                      <a:pt x="2736" y="2469"/>
                    </a:lnTo>
                    <a:lnTo>
                      <a:pt x="1" y="2869"/>
                    </a:lnTo>
                    <a:lnTo>
                      <a:pt x="1969" y="4804"/>
                    </a:lnTo>
                    <a:lnTo>
                      <a:pt x="1535" y="7506"/>
                    </a:lnTo>
                    <a:lnTo>
                      <a:pt x="3937" y="6205"/>
                    </a:lnTo>
                    <a:lnTo>
                      <a:pt x="6372" y="7506"/>
                    </a:lnTo>
                    <a:lnTo>
                      <a:pt x="6372" y="7506"/>
                    </a:lnTo>
                    <a:lnTo>
                      <a:pt x="5905" y="4804"/>
                    </a:lnTo>
                    <a:lnTo>
                      <a:pt x="7873" y="2869"/>
                    </a:lnTo>
                    <a:lnTo>
                      <a:pt x="5138" y="2469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66"/>
              <p:cNvSpPr/>
              <p:nvPr/>
            </p:nvSpPr>
            <p:spPr>
              <a:xfrm>
                <a:off x="29898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4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4" y="6205"/>
                    </a:lnTo>
                    <a:lnTo>
                      <a:pt x="6339" y="7506"/>
                    </a:lnTo>
                    <a:lnTo>
                      <a:pt x="5872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66"/>
              <p:cNvSpPr/>
              <p:nvPr/>
            </p:nvSpPr>
            <p:spPr>
              <a:xfrm>
                <a:off x="32650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66"/>
              <p:cNvSpPr/>
              <p:nvPr/>
            </p:nvSpPr>
            <p:spPr>
              <a:xfrm>
                <a:off x="35402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9" name="Google Shape;2079;p66"/>
            <p:cNvGrpSpPr/>
            <p:nvPr/>
          </p:nvGrpSpPr>
          <p:grpSpPr>
            <a:xfrm>
              <a:off x="3226303" y="2216912"/>
              <a:ext cx="423105" cy="418886"/>
              <a:chOff x="1094900" y="3550918"/>
              <a:chExt cx="657302" cy="650747"/>
            </a:xfrm>
          </p:grpSpPr>
          <p:grpSp>
            <p:nvGrpSpPr>
              <p:cNvPr id="2080" name="Google Shape;2080;p66"/>
              <p:cNvGrpSpPr/>
              <p:nvPr/>
            </p:nvGrpSpPr>
            <p:grpSpPr>
              <a:xfrm>
                <a:off x="1094900" y="3550918"/>
                <a:ext cx="657302" cy="650747"/>
                <a:chOff x="1529600" y="2601475"/>
                <a:chExt cx="834775" cy="826450"/>
              </a:xfrm>
            </p:grpSpPr>
            <p:sp>
              <p:nvSpPr>
                <p:cNvPr id="2081" name="Google Shape;2081;p66"/>
                <p:cNvSpPr/>
                <p:nvPr/>
              </p:nvSpPr>
              <p:spPr>
                <a:xfrm>
                  <a:off x="1529600" y="2601475"/>
                  <a:ext cx="834775" cy="6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1" h="25753" extrusionOk="0">
                      <a:moveTo>
                        <a:pt x="3770" y="0"/>
                      </a:moveTo>
                      <a:cubicBezTo>
                        <a:pt x="1668" y="0"/>
                        <a:pt x="0" y="1668"/>
                        <a:pt x="0" y="3736"/>
                      </a:cubicBezTo>
                      <a:lnTo>
                        <a:pt x="0" y="22016"/>
                      </a:lnTo>
                      <a:cubicBezTo>
                        <a:pt x="0" y="24084"/>
                        <a:pt x="1668" y="25752"/>
                        <a:pt x="3770" y="25752"/>
                      </a:cubicBezTo>
                      <a:lnTo>
                        <a:pt x="29622" y="25752"/>
                      </a:lnTo>
                      <a:cubicBezTo>
                        <a:pt x="31723" y="25752"/>
                        <a:pt x="33391" y="24084"/>
                        <a:pt x="33391" y="22016"/>
                      </a:cubicBezTo>
                      <a:lnTo>
                        <a:pt x="33391" y="3736"/>
                      </a:lnTo>
                      <a:cubicBezTo>
                        <a:pt x="33391" y="1668"/>
                        <a:pt x="31723" y="0"/>
                        <a:pt x="2962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66"/>
                <p:cNvSpPr/>
                <p:nvPr/>
              </p:nvSpPr>
              <p:spPr>
                <a:xfrm>
                  <a:off x="2036625" y="3193550"/>
                  <a:ext cx="225175" cy="2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9375" extrusionOk="0">
                      <a:moveTo>
                        <a:pt x="9007" y="1"/>
                      </a:moveTo>
                      <a:lnTo>
                        <a:pt x="1" y="335"/>
                      </a:lnTo>
                      <a:lnTo>
                        <a:pt x="9007" y="9374"/>
                      </a:lnTo>
                      <a:lnTo>
                        <a:pt x="900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83" name="Google Shape;2083;p66"/>
              <p:cNvGrpSpPr/>
              <p:nvPr/>
            </p:nvGrpSpPr>
            <p:grpSpPr>
              <a:xfrm>
                <a:off x="1285128" y="3650171"/>
                <a:ext cx="276316" cy="302472"/>
                <a:chOff x="1980750" y="1584075"/>
                <a:chExt cx="422825" cy="462850"/>
              </a:xfrm>
            </p:grpSpPr>
            <p:sp>
              <p:nvSpPr>
                <p:cNvPr id="2084" name="Google Shape;2084;p66"/>
                <p:cNvSpPr/>
                <p:nvPr/>
              </p:nvSpPr>
              <p:spPr>
                <a:xfrm>
                  <a:off x="2350175" y="1584075"/>
                  <a:ext cx="53400" cy="45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18147" extrusionOk="0">
                      <a:moveTo>
                        <a:pt x="1102" y="1"/>
                      </a:moveTo>
                      <a:cubicBezTo>
                        <a:pt x="501" y="1"/>
                        <a:pt x="1" y="434"/>
                        <a:pt x="68" y="1035"/>
                      </a:cubicBezTo>
                      <a:lnTo>
                        <a:pt x="68" y="17079"/>
                      </a:lnTo>
                      <a:cubicBezTo>
                        <a:pt x="68" y="17680"/>
                        <a:pt x="501" y="18147"/>
                        <a:pt x="1102" y="18147"/>
                      </a:cubicBezTo>
                      <a:cubicBezTo>
                        <a:pt x="1669" y="18147"/>
                        <a:pt x="2136" y="17680"/>
                        <a:pt x="2136" y="17079"/>
                      </a:cubicBezTo>
                      <a:lnTo>
                        <a:pt x="2136" y="1035"/>
                      </a:lnTo>
                      <a:cubicBezTo>
                        <a:pt x="2136" y="434"/>
                        <a:pt x="1669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66"/>
                <p:cNvSpPr/>
                <p:nvPr/>
              </p:nvSpPr>
              <p:spPr>
                <a:xfrm>
                  <a:off x="2126675" y="1613275"/>
                  <a:ext cx="210200" cy="39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8" h="15845" extrusionOk="0">
                      <a:moveTo>
                        <a:pt x="1" y="11806"/>
                      </a:moveTo>
                      <a:lnTo>
                        <a:pt x="1" y="11806"/>
                      </a:lnTo>
                      <a:cubicBezTo>
                        <a:pt x="0" y="11807"/>
                        <a:pt x="0" y="11808"/>
                        <a:pt x="1" y="11808"/>
                      </a:cubicBezTo>
                      <a:lnTo>
                        <a:pt x="1" y="11806"/>
                      </a:lnTo>
                      <a:close/>
                      <a:moveTo>
                        <a:pt x="8407" y="0"/>
                      </a:moveTo>
                      <a:cubicBezTo>
                        <a:pt x="6283" y="3727"/>
                        <a:pt x="3908" y="4550"/>
                        <a:pt x="2226" y="4550"/>
                      </a:cubicBezTo>
                      <a:cubicBezTo>
                        <a:pt x="898" y="4550"/>
                        <a:pt x="1" y="4036"/>
                        <a:pt x="1" y="4036"/>
                      </a:cubicBezTo>
                      <a:lnTo>
                        <a:pt x="1" y="7906"/>
                      </a:lnTo>
                      <a:lnTo>
                        <a:pt x="1" y="11806"/>
                      </a:lnTo>
                      <a:lnTo>
                        <a:pt x="1" y="11806"/>
                      </a:lnTo>
                      <a:cubicBezTo>
                        <a:pt x="29" y="11761"/>
                        <a:pt x="911" y="11271"/>
                        <a:pt x="2206" y="11271"/>
                      </a:cubicBezTo>
                      <a:cubicBezTo>
                        <a:pt x="3894" y="11271"/>
                        <a:pt x="6285" y="12104"/>
                        <a:pt x="8407" y="15845"/>
                      </a:cubicBezTo>
                      <a:lnTo>
                        <a:pt x="8407" y="7906"/>
                      </a:lnTo>
                      <a:lnTo>
                        <a:pt x="840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66"/>
                <p:cNvSpPr/>
                <p:nvPr/>
              </p:nvSpPr>
              <p:spPr>
                <a:xfrm>
                  <a:off x="1980750" y="1712500"/>
                  <a:ext cx="127625" cy="19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7907" extrusionOk="0">
                      <a:moveTo>
                        <a:pt x="1969" y="1"/>
                      </a:moveTo>
                      <a:cubicBezTo>
                        <a:pt x="868" y="1"/>
                        <a:pt x="1" y="901"/>
                        <a:pt x="1" y="2002"/>
                      </a:cubicBezTo>
                      <a:lnTo>
                        <a:pt x="1" y="5905"/>
                      </a:lnTo>
                      <a:cubicBezTo>
                        <a:pt x="1" y="7039"/>
                        <a:pt x="901" y="7906"/>
                        <a:pt x="1969" y="7906"/>
                      </a:cubicBezTo>
                      <a:lnTo>
                        <a:pt x="5104" y="7906"/>
                      </a:lnTo>
                      <a:lnTo>
                        <a:pt x="51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66"/>
                <p:cNvSpPr/>
                <p:nvPr/>
              </p:nvSpPr>
              <p:spPr>
                <a:xfrm>
                  <a:off x="2056650" y="1922650"/>
                  <a:ext cx="51725" cy="12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4971" extrusionOk="0">
                      <a:moveTo>
                        <a:pt x="1034" y="1"/>
                      </a:moveTo>
                      <a:cubicBezTo>
                        <a:pt x="434" y="1"/>
                        <a:pt x="0" y="468"/>
                        <a:pt x="0" y="1035"/>
                      </a:cubicBezTo>
                      <a:lnTo>
                        <a:pt x="0" y="3937"/>
                      </a:lnTo>
                      <a:cubicBezTo>
                        <a:pt x="0" y="4504"/>
                        <a:pt x="434" y="4971"/>
                        <a:pt x="1034" y="4971"/>
                      </a:cubicBezTo>
                      <a:cubicBezTo>
                        <a:pt x="1635" y="4971"/>
                        <a:pt x="2068" y="4504"/>
                        <a:pt x="2068" y="3937"/>
                      </a:cubicBezTo>
                      <a:lnTo>
                        <a:pt x="2068" y="1035"/>
                      </a:lnTo>
                      <a:cubicBezTo>
                        <a:pt x="2068" y="468"/>
                        <a:pt x="1635" y="1"/>
                        <a:pt x="10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88" name="Google Shape;2088;p66"/>
            <p:cNvGrpSpPr/>
            <p:nvPr/>
          </p:nvGrpSpPr>
          <p:grpSpPr>
            <a:xfrm>
              <a:off x="3576574" y="1655547"/>
              <a:ext cx="413047" cy="408927"/>
              <a:chOff x="1529600" y="2601475"/>
              <a:chExt cx="834775" cy="826450"/>
            </a:xfrm>
          </p:grpSpPr>
          <p:sp>
            <p:nvSpPr>
              <p:cNvPr id="2089" name="Google Shape;2089;p66"/>
              <p:cNvSpPr/>
              <p:nvPr/>
            </p:nvSpPr>
            <p:spPr>
              <a:xfrm>
                <a:off x="1529600" y="2601475"/>
                <a:ext cx="834775" cy="643825"/>
              </a:xfrm>
              <a:custGeom>
                <a:avLst/>
                <a:gdLst/>
                <a:ahLst/>
                <a:cxnLst/>
                <a:rect l="l" t="t" r="r" b="b"/>
                <a:pathLst>
                  <a:path w="33391" h="25753" extrusionOk="0">
                    <a:moveTo>
                      <a:pt x="3770" y="0"/>
                    </a:moveTo>
                    <a:cubicBezTo>
                      <a:pt x="1668" y="0"/>
                      <a:pt x="0" y="1668"/>
                      <a:pt x="0" y="3736"/>
                    </a:cubicBezTo>
                    <a:lnTo>
                      <a:pt x="0" y="22016"/>
                    </a:lnTo>
                    <a:cubicBezTo>
                      <a:pt x="0" y="24084"/>
                      <a:pt x="1668" y="25752"/>
                      <a:pt x="3770" y="25752"/>
                    </a:cubicBezTo>
                    <a:lnTo>
                      <a:pt x="29622" y="25752"/>
                    </a:lnTo>
                    <a:cubicBezTo>
                      <a:pt x="31723" y="25752"/>
                      <a:pt x="33391" y="24084"/>
                      <a:pt x="33391" y="22016"/>
                    </a:cubicBezTo>
                    <a:lnTo>
                      <a:pt x="33391" y="3736"/>
                    </a:lnTo>
                    <a:cubicBezTo>
                      <a:pt x="33391" y="1668"/>
                      <a:pt x="31723" y="0"/>
                      <a:pt x="29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38100" dir="408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66"/>
              <p:cNvSpPr/>
              <p:nvPr/>
            </p:nvSpPr>
            <p:spPr>
              <a:xfrm>
                <a:off x="2036625" y="3193550"/>
                <a:ext cx="22517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9375" extrusionOk="0">
                    <a:moveTo>
                      <a:pt x="9007" y="1"/>
                    </a:moveTo>
                    <a:lnTo>
                      <a:pt x="1" y="335"/>
                    </a:lnTo>
                    <a:lnTo>
                      <a:pt x="9007" y="9374"/>
                    </a:lnTo>
                    <a:lnTo>
                      <a:pt x="9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38100" dir="408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66"/>
              <p:cNvSpPr/>
              <p:nvPr/>
            </p:nvSpPr>
            <p:spPr>
              <a:xfrm>
                <a:off x="1718075" y="2764925"/>
                <a:ext cx="45867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2677" extrusionOk="0">
                    <a:moveTo>
                      <a:pt x="17012" y="1335"/>
                    </a:moveTo>
                    <a:lnTo>
                      <a:pt x="17012" y="11342"/>
                    </a:lnTo>
                    <a:lnTo>
                      <a:pt x="1334" y="11342"/>
                    </a:lnTo>
                    <a:lnTo>
                      <a:pt x="1334" y="1335"/>
                    </a:lnTo>
                    <a:close/>
                    <a:moveTo>
                      <a:pt x="667" y="0"/>
                    </a:moveTo>
                    <a:cubicBezTo>
                      <a:pt x="267" y="0"/>
                      <a:pt x="0" y="301"/>
                      <a:pt x="0" y="667"/>
                    </a:cubicBezTo>
                    <a:lnTo>
                      <a:pt x="0" y="12009"/>
                    </a:lnTo>
                    <a:cubicBezTo>
                      <a:pt x="0" y="12376"/>
                      <a:pt x="267" y="12676"/>
                      <a:pt x="667" y="12676"/>
                    </a:cubicBezTo>
                    <a:lnTo>
                      <a:pt x="17679" y="12676"/>
                    </a:lnTo>
                    <a:cubicBezTo>
                      <a:pt x="18013" y="12676"/>
                      <a:pt x="18347" y="12376"/>
                      <a:pt x="18347" y="12009"/>
                    </a:cubicBezTo>
                    <a:lnTo>
                      <a:pt x="18347" y="667"/>
                    </a:lnTo>
                    <a:cubicBezTo>
                      <a:pt x="18347" y="301"/>
                      <a:pt x="18046" y="0"/>
                      <a:pt x="17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408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66"/>
              <p:cNvSpPr/>
              <p:nvPr/>
            </p:nvSpPr>
            <p:spPr>
              <a:xfrm>
                <a:off x="1715575" y="2764800"/>
                <a:ext cx="251025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8979" extrusionOk="0">
                    <a:moveTo>
                      <a:pt x="738" y="1"/>
                    </a:moveTo>
                    <a:cubicBezTo>
                      <a:pt x="562" y="1"/>
                      <a:pt x="388" y="68"/>
                      <a:pt x="267" y="205"/>
                    </a:cubicBezTo>
                    <a:cubicBezTo>
                      <a:pt x="0" y="506"/>
                      <a:pt x="0" y="939"/>
                      <a:pt x="300" y="1173"/>
                    </a:cubicBezTo>
                    <a:lnTo>
                      <a:pt x="8840" y="8812"/>
                    </a:lnTo>
                    <a:cubicBezTo>
                      <a:pt x="8973" y="8912"/>
                      <a:pt x="9140" y="8978"/>
                      <a:pt x="9307" y="8978"/>
                    </a:cubicBezTo>
                    <a:cubicBezTo>
                      <a:pt x="9473" y="8978"/>
                      <a:pt x="9674" y="8878"/>
                      <a:pt x="9807" y="8712"/>
                    </a:cubicBezTo>
                    <a:cubicBezTo>
                      <a:pt x="10041" y="8445"/>
                      <a:pt x="10041" y="8011"/>
                      <a:pt x="9774" y="7778"/>
                    </a:cubicBezTo>
                    <a:lnTo>
                      <a:pt x="1201" y="172"/>
                    </a:lnTo>
                    <a:cubicBezTo>
                      <a:pt x="1072" y="59"/>
                      <a:pt x="904" y="1"/>
                      <a:pt x="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408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66"/>
              <p:cNvSpPr/>
              <p:nvPr/>
            </p:nvSpPr>
            <p:spPr>
              <a:xfrm>
                <a:off x="1929050" y="2764775"/>
                <a:ext cx="249375" cy="224500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8980" extrusionOk="0">
                    <a:moveTo>
                      <a:pt x="9216" y="0"/>
                    </a:moveTo>
                    <a:cubicBezTo>
                      <a:pt x="9064" y="0"/>
                      <a:pt x="8909" y="53"/>
                      <a:pt x="8773" y="173"/>
                    </a:cubicBezTo>
                    <a:lnTo>
                      <a:pt x="301" y="7812"/>
                    </a:lnTo>
                    <a:cubicBezTo>
                      <a:pt x="67" y="8045"/>
                      <a:pt x="0" y="8479"/>
                      <a:pt x="267" y="8746"/>
                    </a:cubicBezTo>
                    <a:cubicBezTo>
                      <a:pt x="401" y="8879"/>
                      <a:pt x="601" y="8979"/>
                      <a:pt x="768" y="8979"/>
                    </a:cubicBezTo>
                    <a:cubicBezTo>
                      <a:pt x="934" y="8979"/>
                      <a:pt x="1101" y="8879"/>
                      <a:pt x="1235" y="8813"/>
                    </a:cubicBezTo>
                    <a:lnTo>
                      <a:pt x="9674" y="1174"/>
                    </a:lnTo>
                    <a:cubicBezTo>
                      <a:pt x="9941" y="907"/>
                      <a:pt x="9974" y="507"/>
                      <a:pt x="9707" y="206"/>
                    </a:cubicBezTo>
                    <a:cubicBezTo>
                      <a:pt x="9579" y="78"/>
                      <a:pt x="9401" y="0"/>
                      <a:pt x="9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408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66"/>
              <p:cNvSpPr/>
              <p:nvPr/>
            </p:nvSpPr>
            <p:spPr>
              <a:xfrm>
                <a:off x="1715575" y="2902400"/>
                <a:ext cx="1918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178" extrusionOk="0">
                    <a:moveTo>
                      <a:pt x="6925" y="1"/>
                    </a:moveTo>
                    <a:cubicBezTo>
                      <a:pt x="6752" y="1"/>
                      <a:pt x="6584" y="59"/>
                      <a:pt x="6471" y="172"/>
                    </a:cubicBezTo>
                    <a:lnTo>
                      <a:pt x="300" y="6010"/>
                    </a:lnTo>
                    <a:cubicBezTo>
                      <a:pt x="0" y="6276"/>
                      <a:pt x="0" y="6710"/>
                      <a:pt x="267" y="6977"/>
                    </a:cubicBezTo>
                    <a:cubicBezTo>
                      <a:pt x="367" y="7110"/>
                      <a:pt x="600" y="7177"/>
                      <a:pt x="767" y="7177"/>
                    </a:cubicBezTo>
                    <a:cubicBezTo>
                      <a:pt x="934" y="7177"/>
                      <a:pt x="1101" y="7110"/>
                      <a:pt x="1201" y="7010"/>
                    </a:cubicBezTo>
                    <a:lnTo>
                      <a:pt x="7372" y="1173"/>
                    </a:lnTo>
                    <a:cubicBezTo>
                      <a:pt x="7672" y="939"/>
                      <a:pt x="7672" y="472"/>
                      <a:pt x="7439" y="205"/>
                    </a:cubicBezTo>
                    <a:cubicBezTo>
                      <a:pt x="7301" y="68"/>
                      <a:pt x="7109" y="1"/>
                      <a:pt x="69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408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66"/>
              <p:cNvSpPr/>
              <p:nvPr/>
            </p:nvSpPr>
            <p:spPr>
              <a:xfrm>
                <a:off x="1991600" y="2900025"/>
                <a:ext cx="1859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7273" extrusionOk="0">
                    <a:moveTo>
                      <a:pt x="726" y="0"/>
                    </a:moveTo>
                    <a:cubicBezTo>
                      <a:pt x="551" y="0"/>
                      <a:pt x="384" y="67"/>
                      <a:pt x="267" y="200"/>
                    </a:cubicBezTo>
                    <a:cubicBezTo>
                      <a:pt x="0" y="467"/>
                      <a:pt x="0" y="901"/>
                      <a:pt x="267" y="1134"/>
                    </a:cubicBezTo>
                    <a:lnTo>
                      <a:pt x="6271" y="7072"/>
                    </a:lnTo>
                    <a:cubicBezTo>
                      <a:pt x="6405" y="7205"/>
                      <a:pt x="6572" y="7272"/>
                      <a:pt x="6738" y="7272"/>
                    </a:cubicBezTo>
                    <a:cubicBezTo>
                      <a:pt x="6905" y="7272"/>
                      <a:pt x="7072" y="7205"/>
                      <a:pt x="7172" y="7072"/>
                    </a:cubicBezTo>
                    <a:cubicBezTo>
                      <a:pt x="7439" y="6772"/>
                      <a:pt x="7439" y="6371"/>
                      <a:pt x="7172" y="6105"/>
                    </a:cubicBezTo>
                    <a:lnTo>
                      <a:pt x="1234" y="200"/>
                    </a:lnTo>
                    <a:cubicBezTo>
                      <a:pt x="1084" y="67"/>
                      <a:pt x="90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38100" dir="408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6" name="Google Shape;2096;p66"/>
          <p:cNvSpPr/>
          <p:nvPr/>
        </p:nvSpPr>
        <p:spPr>
          <a:xfrm>
            <a:off x="714050" y="1420622"/>
            <a:ext cx="20100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66"/>
          <p:cNvSpPr/>
          <p:nvPr/>
        </p:nvSpPr>
        <p:spPr>
          <a:xfrm>
            <a:off x="6410977" y="1420622"/>
            <a:ext cx="20100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66"/>
          <p:cNvSpPr/>
          <p:nvPr/>
        </p:nvSpPr>
        <p:spPr>
          <a:xfrm>
            <a:off x="722563" y="3321823"/>
            <a:ext cx="20100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66"/>
          <p:cNvSpPr/>
          <p:nvPr/>
        </p:nvSpPr>
        <p:spPr>
          <a:xfrm>
            <a:off x="6400475" y="3321823"/>
            <a:ext cx="20100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66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Achieved</a:t>
            </a:r>
            <a:endParaRPr dirty="0"/>
          </a:p>
        </p:txBody>
      </p:sp>
      <p:sp>
        <p:nvSpPr>
          <p:cNvPr id="2102" name="Google Shape;2102;p66"/>
          <p:cNvSpPr txBox="1"/>
          <p:nvPr/>
        </p:nvSpPr>
        <p:spPr>
          <a:xfrm>
            <a:off x="714052" y="1899919"/>
            <a:ext cx="2010000" cy="133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Understand the process and operations of online sales</a:t>
            </a:r>
            <a:endParaRPr sz="20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04" name="Google Shape;2104;p66"/>
          <p:cNvSpPr txBox="1"/>
          <p:nvPr/>
        </p:nvSpPr>
        <p:spPr>
          <a:xfrm>
            <a:off x="277772" y="3571328"/>
            <a:ext cx="3272181" cy="133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actual website compared to the original Design is guaranteed 80%</a:t>
            </a:r>
            <a:endParaRPr sz="20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05" name="Google Shape;2105;p66"/>
          <p:cNvSpPr txBox="1"/>
          <p:nvPr/>
        </p:nvSpPr>
        <p:spPr>
          <a:xfrm>
            <a:off x="5383949" y="3664676"/>
            <a:ext cx="3272180" cy="117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Integrated online payment function through </a:t>
            </a:r>
            <a:r>
              <a:rPr lang="en-US" sz="2000" dirty="0" err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Paypal</a:t>
            </a:r>
            <a:r>
              <a:rPr lang="en-US" sz="20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payment gateway</a:t>
            </a:r>
            <a:endParaRPr sz="20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08" name="Google Shape;2108;p66"/>
          <p:cNvSpPr txBox="1"/>
          <p:nvPr/>
        </p:nvSpPr>
        <p:spPr>
          <a:xfrm>
            <a:off x="6285025" y="1829879"/>
            <a:ext cx="2383732" cy="140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Build a website to sell electronic devices with basic features</a:t>
            </a:r>
            <a:endParaRPr sz="20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109" name="Google Shape;2109;p66"/>
          <p:cNvCxnSpPr>
            <a:cxnSpLocks/>
          </p:cNvCxnSpPr>
          <p:nvPr/>
        </p:nvCxnSpPr>
        <p:spPr>
          <a:xfrm flipH="1">
            <a:off x="5395776" y="3498682"/>
            <a:ext cx="1012200" cy="188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10" name="Google Shape;2110;p66"/>
          <p:cNvCxnSpPr>
            <a:cxnSpLocks/>
          </p:cNvCxnSpPr>
          <p:nvPr/>
        </p:nvCxnSpPr>
        <p:spPr>
          <a:xfrm flipH="1">
            <a:off x="5516952" y="1601586"/>
            <a:ext cx="894000" cy="61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11" name="Google Shape;2111;p66"/>
          <p:cNvCxnSpPr>
            <a:cxnSpLocks/>
          </p:cNvCxnSpPr>
          <p:nvPr/>
        </p:nvCxnSpPr>
        <p:spPr>
          <a:xfrm>
            <a:off x="2732538" y="3498682"/>
            <a:ext cx="554100" cy="167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12" name="Google Shape;2112;p66"/>
          <p:cNvCxnSpPr>
            <a:cxnSpLocks/>
          </p:cNvCxnSpPr>
          <p:nvPr/>
        </p:nvCxnSpPr>
        <p:spPr>
          <a:xfrm>
            <a:off x="2730000" y="1601586"/>
            <a:ext cx="577800" cy="534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53"/>
          <p:cNvGrpSpPr/>
          <p:nvPr/>
        </p:nvGrpSpPr>
        <p:grpSpPr>
          <a:xfrm>
            <a:off x="3353075" y="540100"/>
            <a:ext cx="5016450" cy="4024575"/>
            <a:chOff x="5306650" y="688225"/>
            <a:chExt cx="5016450" cy="4024575"/>
          </a:xfrm>
        </p:grpSpPr>
        <p:sp>
          <p:nvSpPr>
            <p:cNvPr id="1262" name="Google Shape;1262;p53"/>
            <p:cNvSpPr/>
            <p:nvPr/>
          </p:nvSpPr>
          <p:spPr>
            <a:xfrm>
              <a:off x="9966675" y="6882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5306650" y="44620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53"/>
          <p:cNvSpPr txBox="1">
            <a:spLocks noGrp="1"/>
          </p:cNvSpPr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Not Good</a:t>
            </a:r>
            <a:endParaRPr dirty="0"/>
          </a:p>
        </p:txBody>
      </p:sp>
      <p:grpSp>
        <p:nvGrpSpPr>
          <p:cNvPr id="1285" name="Google Shape;1285;p53"/>
          <p:cNvGrpSpPr/>
          <p:nvPr/>
        </p:nvGrpSpPr>
        <p:grpSpPr>
          <a:xfrm>
            <a:off x="735614" y="2878682"/>
            <a:ext cx="1013848" cy="1013812"/>
            <a:chOff x="5146250" y="3137125"/>
            <a:chExt cx="707500" cy="707475"/>
          </a:xfrm>
        </p:grpSpPr>
        <p:sp>
          <p:nvSpPr>
            <p:cNvPr id="1286" name="Google Shape;1286;p53"/>
            <p:cNvSpPr/>
            <p:nvPr/>
          </p:nvSpPr>
          <p:spPr>
            <a:xfrm>
              <a:off x="5146250" y="3137125"/>
              <a:ext cx="707500" cy="707475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fill="none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fill="none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fill="none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5458575" y="3324050"/>
              <a:ext cx="86650" cy="101850"/>
            </a:xfrm>
            <a:custGeom>
              <a:avLst/>
              <a:gdLst/>
              <a:ahLst/>
              <a:cxnLst/>
              <a:rect l="l" t="t" r="r" b="b"/>
              <a:pathLst>
                <a:path w="3466" h="4074" extrusionOk="0">
                  <a:moveTo>
                    <a:pt x="3222" y="1703"/>
                  </a:moveTo>
                  <a:lnTo>
                    <a:pt x="578" y="152"/>
                  </a:lnTo>
                  <a:cubicBezTo>
                    <a:pt x="304" y="0"/>
                    <a:pt x="0" y="183"/>
                    <a:pt x="0" y="487"/>
                  </a:cubicBezTo>
                  <a:lnTo>
                    <a:pt x="0" y="3557"/>
                  </a:lnTo>
                  <a:cubicBezTo>
                    <a:pt x="0" y="3861"/>
                    <a:pt x="304" y="4073"/>
                    <a:pt x="578" y="3921"/>
                  </a:cubicBezTo>
                  <a:lnTo>
                    <a:pt x="3222" y="2341"/>
                  </a:lnTo>
                  <a:cubicBezTo>
                    <a:pt x="3466" y="2250"/>
                    <a:pt x="3466" y="1855"/>
                    <a:pt x="3222" y="1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5257200" y="3608250"/>
              <a:ext cx="484850" cy="25"/>
            </a:xfrm>
            <a:custGeom>
              <a:avLst/>
              <a:gdLst/>
              <a:ahLst/>
              <a:cxnLst/>
              <a:rect l="l" t="t" r="r" b="b"/>
              <a:pathLst>
                <a:path w="19394" h="1" fill="none" extrusionOk="0">
                  <a:moveTo>
                    <a:pt x="1" y="0"/>
                  </a:moveTo>
                  <a:lnTo>
                    <a:pt x="19393" y="0"/>
                  </a:lnTo>
                </a:path>
              </a:pathLst>
            </a:custGeom>
            <a:noFill/>
            <a:ln w="19000" cap="rnd" cmpd="sng">
              <a:solidFill>
                <a:srgbClr val="DEDBF9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5257200" y="3608250"/>
              <a:ext cx="152775" cy="25"/>
            </a:xfrm>
            <a:custGeom>
              <a:avLst/>
              <a:gdLst/>
              <a:ahLst/>
              <a:cxnLst/>
              <a:rect l="l" t="t" r="r" b="b"/>
              <a:pathLst>
                <a:path w="6111" h="1" fill="none" extrusionOk="0">
                  <a:moveTo>
                    <a:pt x="1" y="0"/>
                  </a:moveTo>
                  <a:lnTo>
                    <a:pt x="6110" y="0"/>
                  </a:lnTo>
                </a:path>
              </a:pathLst>
            </a:custGeom>
            <a:noFill/>
            <a:ln w="19000" cap="rnd" cmpd="sng">
              <a:solidFill>
                <a:srgbClr val="D074B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5365100" y="3576325"/>
              <a:ext cx="63100" cy="63100"/>
            </a:xfrm>
            <a:custGeom>
              <a:avLst/>
              <a:gdLst/>
              <a:ahLst/>
              <a:cxnLst/>
              <a:rect l="l" t="t" r="r" b="b"/>
              <a:pathLst>
                <a:path w="2524" h="2524" extrusionOk="0">
                  <a:moveTo>
                    <a:pt x="2524" y="1277"/>
                  </a:moveTo>
                  <a:cubicBezTo>
                    <a:pt x="2524" y="1976"/>
                    <a:pt x="1977" y="2524"/>
                    <a:pt x="1277" y="2524"/>
                  </a:cubicBezTo>
                  <a:cubicBezTo>
                    <a:pt x="578" y="2524"/>
                    <a:pt x="1" y="1976"/>
                    <a:pt x="1" y="1277"/>
                  </a:cubicBezTo>
                  <a:cubicBezTo>
                    <a:pt x="1" y="578"/>
                    <a:pt x="578" y="1"/>
                    <a:pt x="1277" y="1"/>
                  </a:cubicBezTo>
                  <a:cubicBezTo>
                    <a:pt x="1977" y="1"/>
                    <a:pt x="2524" y="578"/>
                    <a:pt x="2524" y="1277"/>
                  </a:cubicBezTo>
                  <a:close/>
                </a:path>
              </a:pathLst>
            </a:custGeom>
            <a:solidFill>
              <a:srgbClr val="DD81C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8"/>
          <p:cNvSpPr txBox="1">
            <a:spLocks noGrp="1"/>
          </p:cNvSpPr>
          <p:nvPr>
            <p:ph type="title"/>
          </p:nvPr>
        </p:nvSpPr>
        <p:spPr>
          <a:xfrm>
            <a:off x="805394" y="-740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grpSp>
        <p:nvGrpSpPr>
          <p:cNvPr id="1062" name="Google Shape;1062;p48"/>
          <p:cNvGrpSpPr/>
          <p:nvPr/>
        </p:nvGrpSpPr>
        <p:grpSpPr>
          <a:xfrm>
            <a:off x="902825" y="1521400"/>
            <a:ext cx="7411200" cy="2782025"/>
            <a:chOff x="2856400" y="1669525"/>
            <a:chExt cx="7411200" cy="2782025"/>
          </a:xfrm>
        </p:grpSpPr>
        <p:sp>
          <p:nvSpPr>
            <p:cNvPr id="1063" name="Google Shape;1063;p48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4425F3-F50C-4237-A39C-01A1352A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5" y="1259696"/>
            <a:ext cx="3617353" cy="3771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95CB97-DB2A-4B9B-9A70-C631B625E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78" y="683646"/>
            <a:ext cx="3920687" cy="37762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4B40FE-2F26-4CD7-86EC-9806CACEC455}"/>
              </a:ext>
            </a:extLst>
          </p:cNvPr>
          <p:cNvSpPr txBox="1"/>
          <p:nvPr/>
        </p:nvSpPr>
        <p:spPr>
          <a:xfrm>
            <a:off x="329772" y="821067"/>
            <a:ext cx="11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712E74-9F81-4FD6-AAAD-0D270FC1DE13}"/>
              </a:ext>
            </a:extLst>
          </p:cNvPr>
          <p:cNvSpPr txBox="1"/>
          <p:nvPr/>
        </p:nvSpPr>
        <p:spPr>
          <a:xfrm>
            <a:off x="5003772" y="4541342"/>
            <a:ext cx="11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Actual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8"/>
          <p:cNvSpPr txBox="1">
            <a:spLocks noGrp="1"/>
          </p:cNvSpPr>
          <p:nvPr>
            <p:ph type="title"/>
          </p:nvPr>
        </p:nvSpPr>
        <p:spPr>
          <a:xfrm>
            <a:off x="805394" y="-740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grpSp>
        <p:nvGrpSpPr>
          <p:cNvPr id="1062" name="Google Shape;1062;p48"/>
          <p:cNvGrpSpPr/>
          <p:nvPr/>
        </p:nvGrpSpPr>
        <p:grpSpPr>
          <a:xfrm>
            <a:off x="902825" y="1521400"/>
            <a:ext cx="7411200" cy="2782025"/>
            <a:chOff x="2856400" y="1669525"/>
            <a:chExt cx="7411200" cy="2782025"/>
          </a:xfrm>
        </p:grpSpPr>
        <p:sp>
          <p:nvSpPr>
            <p:cNvPr id="1063" name="Google Shape;1063;p48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4425F3-F50C-4237-A39C-01A1352A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5" y="1259696"/>
            <a:ext cx="3617353" cy="3771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95CB97-DB2A-4B9B-9A70-C631B625E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78" y="683646"/>
            <a:ext cx="3920687" cy="37762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4B40FE-2F26-4CD7-86EC-9806CACEC455}"/>
              </a:ext>
            </a:extLst>
          </p:cNvPr>
          <p:cNvSpPr txBox="1"/>
          <p:nvPr/>
        </p:nvSpPr>
        <p:spPr>
          <a:xfrm>
            <a:off x="329772" y="821067"/>
            <a:ext cx="11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712E74-9F81-4FD6-AAAD-0D270FC1DE13}"/>
              </a:ext>
            </a:extLst>
          </p:cNvPr>
          <p:cNvSpPr txBox="1"/>
          <p:nvPr/>
        </p:nvSpPr>
        <p:spPr>
          <a:xfrm>
            <a:off x="5003772" y="4541342"/>
            <a:ext cx="11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110079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5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45"/>
          <p:cNvSpPr/>
          <p:nvPr/>
        </p:nvSpPr>
        <p:spPr>
          <a:xfrm>
            <a:off x="2846029" y="31739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5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CONDUCTING</a:t>
            </a:r>
            <a:endParaRPr dirty="0"/>
          </a:p>
        </p:txBody>
      </p:sp>
      <p:grpSp>
        <p:nvGrpSpPr>
          <p:cNvPr id="958" name="Google Shape;958;p45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959" name="Google Shape;959;p45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45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966" name="Google Shape;966;p45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5"/>
          <p:cNvGrpSpPr/>
          <p:nvPr/>
        </p:nvGrpSpPr>
        <p:grpSpPr>
          <a:xfrm>
            <a:off x="847750" y="801150"/>
            <a:ext cx="7480100" cy="3679625"/>
            <a:chOff x="2801325" y="949275"/>
            <a:chExt cx="7480100" cy="3679625"/>
          </a:xfrm>
        </p:grpSpPr>
        <p:sp>
          <p:nvSpPr>
            <p:cNvPr id="969" name="Google Shape;969;p45"/>
            <p:cNvSpPr/>
            <p:nvPr/>
          </p:nvSpPr>
          <p:spPr>
            <a:xfrm>
              <a:off x="2801325" y="4273250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10030650" y="9492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45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58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8"/>
          <p:cNvSpPr txBox="1">
            <a:spLocks noGrp="1"/>
          </p:cNvSpPr>
          <p:nvPr>
            <p:ph type="title"/>
          </p:nvPr>
        </p:nvSpPr>
        <p:spPr>
          <a:xfrm>
            <a:off x="805394" y="-740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grpSp>
        <p:nvGrpSpPr>
          <p:cNvPr id="1062" name="Google Shape;1062;p48"/>
          <p:cNvGrpSpPr/>
          <p:nvPr/>
        </p:nvGrpSpPr>
        <p:grpSpPr>
          <a:xfrm>
            <a:off x="902825" y="1521400"/>
            <a:ext cx="7411200" cy="2782025"/>
            <a:chOff x="2856400" y="1669525"/>
            <a:chExt cx="7411200" cy="2782025"/>
          </a:xfrm>
        </p:grpSpPr>
        <p:sp>
          <p:nvSpPr>
            <p:cNvPr id="1063" name="Google Shape;1063;p48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74B40FE-2F26-4CD7-86EC-9806CACEC455}"/>
              </a:ext>
            </a:extLst>
          </p:cNvPr>
          <p:cNvSpPr txBox="1"/>
          <p:nvPr/>
        </p:nvSpPr>
        <p:spPr>
          <a:xfrm>
            <a:off x="329772" y="821067"/>
            <a:ext cx="11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712E74-9F81-4FD6-AAAD-0D270FC1DE13}"/>
              </a:ext>
            </a:extLst>
          </p:cNvPr>
          <p:cNvSpPr txBox="1"/>
          <p:nvPr/>
        </p:nvSpPr>
        <p:spPr>
          <a:xfrm>
            <a:off x="5003772" y="4541342"/>
            <a:ext cx="11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F31C7-2E0C-4BC0-8118-DD3B6257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42397"/>
            <a:ext cx="4049096" cy="3730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532ED-822B-4F81-B2B5-B329CC644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01" y="1128844"/>
            <a:ext cx="3559928" cy="35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29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8"/>
          <p:cNvSpPr txBox="1">
            <a:spLocks noGrp="1"/>
          </p:cNvSpPr>
          <p:nvPr>
            <p:ph type="title"/>
          </p:nvPr>
        </p:nvSpPr>
        <p:spPr>
          <a:xfrm>
            <a:off x="805394" y="-740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grpSp>
        <p:nvGrpSpPr>
          <p:cNvPr id="1062" name="Google Shape;1062;p48"/>
          <p:cNvGrpSpPr/>
          <p:nvPr/>
        </p:nvGrpSpPr>
        <p:grpSpPr>
          <a:xfrm>
            <a:off x="902825" y="1521400"/>
            <a:ext cx="7411200" cy="2782025"/>
            <a:chOff x="2856400" y="1669525"/>
            <a:chExt cx="7411200" cy="2782025"/>
          </a:xfrm>
        </p:grpSpPr>
        <p:sp>
          <p:nvSpPr>
            <p:cNvPr id="1063" name="Google Shape;1063;p48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6744B9B-B158-4CBF-8E0A-54D1B4D1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1" y="823310"/>
            <a:ext cx="3912296" cy="2805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C1CD2-7644-4D54-A407-B1F17372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074" y="1730510"/>
            <a:ext cx="3777720" cy="28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21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9"/>
          <p:cNvSpPr txBox="1">
            <a:spLocks noGrp="1"/>
          </p:cNvSpPr>
          <p:nvPr>
            <p:ph type="title"/>
          </p:nvPr>
        </p:nvSpPr>
        <p:spPr>
          <a:xfrm>
            <a:off x="3755290" y="1094672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</a:t>
            </a:r>
            <a:endParaRPr dirty="0"/>
          </a:p>
        </p:txBody>
      </p:sp>
      <p:sp>
        <p:nvSpPr>
          <p:cNvPr id="1076" name="Google Shape;1076;p49"/>
          <p:cNvSpPr txBox="1">
            <a:spLocks noGrp="1"/>
          </p:cNvSpPr>
          <p:nvPr>
            <p:ph type="subTitle" idx="1"/>
          </p:nvPr>
        </p:nvSpPr>
        <p:spPr>
          <a:xfrm>
            <a:off x="3993971" y="1969107"/>
            <a:ext cx="3646475" cy="25870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Forcing users to log in to purchase goods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Unfinished discount feature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Bank Transfer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Lack of buy now feature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Register function</a:t>
            </a:r>
            <a:endParaRPr sz="2000" dirty="0"/>
          </a:p>
        </p:txBody>
      </p:sp>
      <p:grpSp>
        <p:nvGrpSpPr>
          <p:cNvPr id="1077" name="Google Shape;1077;p49"/>
          <p:cNvGrpSpPr/>
          <p:nvPr/>
        </p:nvGrpSpPr>
        <p:grpSpPr>
          <a:xfrm>
            <a:off x="1331101" y="1409959"/>
            <a:ext cx="1555447" cy="3146214"/>
            <a:chOff x="1336274" y="1409981"/>
            <a:chExt cx="1578653" cy="3193153"/>
          </a:xfrm>
        </p:grpSpPr>
        <p:grpSp>
          <p:nvGrpSpPr>
            <p:cNvPr id="1078" name="Google Shape;1078;p49"/>
            <p:cNvGrpSpPr/>
            <p:nvPr/>
          </p:nvGrpSpPr>
          <p:grpSpPr>
            <a:xfrm>
              <a:off x="1336274" y="1409981"/>
              <a:ext cx="1578653" cy="3193153"/>
              <a:chOff x="2135600" y="1562875"/>
              <a:chExt cx="1268300" cy="2565400"/>
            </a:xfrm>
          </p:grpSpPr>
          <p:sp>
            <p:nvSpPr>
              <p:cNvPr id="1079" name="Google Shape;1079;p49"/>
              <p:cNvSpPr/>
              <p:nvPr/>
            </p:nvSpPr>
            <p:spPr>
              <a:xfrm>
                <a:off x="2135600" y="1562875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2161450" y="2933725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2161450" y="1598600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2161450" y="1777150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2511750" y="2018800"/>
                <a:ext cx="515250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20579" extrusionOk="0">
                    <a:moveTo>
                      <a:pt x="10305" y="1"/>
                    </a:moveTo>
                    <a:cubicBezTo>
                      <a:pt x="4651" y="1"/>
                      <a:pt x="1" y="4621"/>
                      <a:pt x="1" y="10305"/>
                    </a:cubicBezTo>
                    <a:cubicBezTo>
                      <a:pt x="1" y="15958"/>
                      <a:pt x="4651" y="20579"/>
                      <a:pt x="10305" y="20579"/>
                    </a:cubicBezTo>
                    <a:cubicBezTo>
                      <a:pt x="16019" y="20579"/>
                      <a:pt x="20609" y="15958"/>
                      <a:pt x="20609" y="10305"/>
                    </a:cubicBezTo>
                    <a:cubicBezTo>
                      <a:pt x="20609" y="4621"/>
                      <a:pt x="15959" y="1"/>
                      <a:pt x="10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2668300" y="2092125"/>
                <a:ext cx="2029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7377" extrusionOk="0">
                    <a:moveTo>
                      <a:pt x="4017" y="0"/>
                    </a:moveTo>
                    <a:cubicBezTo>
                      <a:pt x="2363" y="0"/>
                      <a:pt x="870" y="1135"/>
                      <a:pt x="456" y="2843"/>
                    </a:cubicBezTo>
                    <a:cubicBezTo>
                      <a:pt x="0" y="4819"/>
                      <a:pt x="1216" y="6794"/>
                      <a:pt x="3192" y="7281"/>
                    </a:cubicBezTo>
                    <a:cubicBezTo>
                      <a:pt x="3472" y="7345"/>
                      <a:pt x="3753" y="7376"/>
                      <a:pt x="4030" y="7376"/>
                    </a:cubicBezTo>
                    <a:cubicBezTo>
                      <a:pt x="5706" y="7376"/>
                      <a:pt x="7238" y="6241"/>
                      <a:pt x="7630" y="4545"/>
                    </a:cubicBezTo>
                    <a:cubicBezTo>
                      <a:pt x="8116" y="2539"/>
                      <a:pt x="6870" y="563"/>
                      <a:pt x="4894" y="107"/>
                    </a:cubicBezTo>
                    <a:cubicBezTo>
                      <a:pt x="4600" y="35"/>
                      <a:pt x="4306" y="0"/>
                      <a:pt x="4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2593075" y="2315175"/>
                <a:ext cx="353375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8086" extrusionOk="0">
                    <a:moveTo>
                      <a:pt x="7052" y="0"/>
                    </a:moveTo>
                    <a:cubicBezTo>
                      <a:pt x="3800" y="0"/>
                      <a:pt x="1003" y="2097"/>
                      <a:pt x="0" y="5015"/>
                    </a:cubicBezTo>
                    <a:cubicBezTo>
                      <a:pt x="1763" y="6900"/>
                      <a:pt x="4286" y="8085"/>
                      <a:pt x="7052" y="8085"/>
                    </a:cubicBezTo>
                    <a:cubicBezTo>
                      <a:pt x="9818" y="8085"/>
                      <a:pt x="12341" y="6900"/>
                      <a:pt x="14134" y="5015"/>
                    </a:cubicBezTo>
                    <a:cubicBezTo>
                      <a:pt x="13101" y="2097"/>
                      <a:pt x="10335" y="0"/>
                      <a:pt x="70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2552800" y="2625950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2634850" y="2712575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8" name="Google Shape;1088;p49"/>
            <p:cNvSpPr/>
            <p:nvPr/>
          </p:nvSpPr>
          <p:spPr>
            <a:xfrm>
              <a:off x="1469112" y="3362515"/>
              <a:ext cx="1312800" cy="2223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1469112" y="3682405"/>
              <a:ext cx="1312800" cy="2223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1469112" y="4050312"/>
              <a:ext cx="1312800" cy="2223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095" name="Google Shape;1095;p49"/>
          <p:cNvGrpSpPr/>
          <p:nvPr/>
        </p:nvGrpSpPr>
        <p:grpSpPr>
          <a:xfrm>
            <a:off x="2612434" y="2353140"/>
            <a:ext cx="1010747" cy="784263"/>
            <a:chOff x="1150100" y="2672675"/>
            <a:chExt cx="1076178" cy="835033"/>
          </a:xfrm>
        </p:grpSpPr>
        <p:sp>
          <p:nvSpPr>
            <p:cNvPr id="1096" name="Google Shape;1096;p49"/>
            <p:cNvSpPr/>
            <p:nvPr/>
          </p:nvSpPr>
          <p:spPr>
            <a:xfrm>
              <a:off x="1150100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7" name="Google Shape;1097;p49"/>
            <p:cNvGrpSpPr/>
            <p:nvPr/>
          </p:nvGrpSpPr>
          <p:grpSpPr>
            <a:xfrm>
              <a:off x="1399112" y="2789445"/>
              <a:ext cx="622391" cy="623829"/>
              <a:chOff x="5096713" y="3964200"/>
              <a:chExt cx="324500" cy="325250"/>
            </a:xfrm>
          </p:grpSpPr>
          <p:sp>
            <p:nvSpPr>
              <p:cNvPr id="1098" name="Google Shape;1098;p49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49"/>
          <p:cNvGrpSpPr/>
          <p:nvPr/>
        </p:nvGrpSpPr>
        <p:grpSpPr>
          <a:xfrm>
            <a:off x="3042546" y="3069061"/>
            <a:ext cx="712744" cy="301989"/>
            <a:chOff x="5021875" y="2898100"/>
            <a:chExt cx="622375" cy="263700"/>
          </a:xfrm>
        </p:grpSpPr>
        <p:sp>
          <p:nvSpPr>
            <p:cNvPr id="1104" name="Google Shape;1104;p49"/>
            <p:cNvSpPr/>
            <p:nvPr/>
          </p:nvSpPr>
          <p:spPr>
            <a:xfrm>
              <a:off x="5021875" y="2976375"/>
              <a:ext cx="622375" cy="185425"/>
            </a:xfrm>
            <a:custGeom>
              <a:avLst/>
              <a:gdLst/>
              <a:ahLst/>
              <a:cxnLst/>
              <a:rect l="l" t="t" r="r" b="b"/>
              <a:pathLst>
                <a:path w="24895" h="7417" extrusionOk="0">
                  <a:moveTo>
                    <a:pt x="0" y="0"/>
                  </a:moveTo>
                  <a:lnTo>
                    <a:pt x="0" y="5988"/>
                  </a:lnTo>
                  <a:cubicBezTo>
                    <a:pt x="0" y="6779"/>
                    <a:pt x="669" y="7417"/>
                    <a:pt x="1459" y="7417"/>
                  </a:cubicBezTo>
                  <a:lnTo>
                    <a:pt x="23466" y="7417"/>
                  </a:lnTo>
                  <a:cubicBezTo>
                    <a:pt x="24256" y="7417"/>
                    <a:pt x="24894" y="6748"/>
                    <a:pt x="24894" y="5988"/>
                  </a:cubicBezTo>
                  <a:lnTo>
                    <a:pt x="2489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5021875" y="2898100"/>
              <a:ext cx="622375" cy="77525"/>
            </a:xfrm>
            <a:custGeom>
              <a:avLst/>
              <a:gdLst/>
              <a:ahLst/>
              <a:cxnLst/>
              <a:rect l="l" t="t" r="r" b="b"/>
              <a:pathLst>
                <a:path w="24895" h="3101" extrusionOk="0">
                  <a:moveTo>
                    <a:pt x="1459" y="1"/>
                  </a:moveTo>
                  <a:cubicBezTo>
                    <a:pt x="669" y="1"/>
                    <a:pt x="0" y="639"/>
                    <a:pt x="0" y="1429"/>
                  </a:cubicBezTo>
                  <a:lnTo>
                    <a:pt x="0" y="3101"/>
                  </a:lnTo>
                  <a:lnTo>
                    <a:pt x="24894" y="3101"/>
                  </a:lnTo>
                  <a:lnTo>
                    <a:pt x="24894" y="1429"/>
                  </a:lnTo>
                  <a:cubicBezTo>
                    <a:pt x="24894" y="639"/>
                    <a:pt x="24256" y="1"/>
                    <a:pt x="2346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5069750" y="29224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C3D0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5122925" y="29224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43"/>
                    <a:pt x="791" y="0"/>
                    <a:pt x="487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5176875" y="29224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3"/>
                    <a:pt x="1" y="487"/>
                  </a:cubicBezTo>
                  <a:cubicBezTo>
                    <a:pt x="1" y="760"/>
                    <a:pt x="214" y="1003"/>
                    <a:pt x="487" y="1003"/>
                  </a:cubicBezTo>
                  <a:cubicBezTo>
                    <a:pt x="761" y="1003"/>
                    <a:pt x="974" y="760"/>
                    <a:pt x="974" y="487"/>
                  </a:cubicBezTo>
                  <a:cubicBezTo>
                    <a:pt x="974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6AEBE7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5088750" y="3020450"/>
              <a:ext cx="95000" cy="95000"/>
            </a:xfrm>
            <a:custGeom>
              <a:avLst/>
              <a:gdLst/>
              <a:ahLst/>
              <a:cxnLst/>
              <a:rect l="l" t="t" r="r" b="b"/>
              <a:pathLst>
                <a:path w="3800" h="3800" extrusionOk="0">
                  <a:moveTo>
                    <a:pt x="1885" y="0"/>
                  </a:moveTo>
                  <a:cubicBezTo>
                    <a:pt x="821" y="0"/>
                    <a:pt x="0" y="821"/>
                    <a:pt x="0" y="1885"/>
                  </a:cubicBezTo>
                  <a:cubicBezTo>
                    <a:pt x="0" y="2949"/>
                    <a:pt x="821" y="3800"/>
                    <a:pt x="1885" y="3800"/>
                  </a:cubicBezTo>
                  <a:cubicBezTo>
                    <a:pt x="2948" y="3800"/>
                    <a:pt x="3800" y="2949"/>
                    <a:pt x="3800" y="1885"/>
                  </a:cubicBezTo>
                  <a:cubicBezTo>
                    <a:pt x="3800" y="821"/>
                    <a:pt x="2918" y="0"/>
                    <a:pt x="1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5225525" y="3031850"/>
              <a:ext cx="335125" cy="22825"/>
            </a:xfrm>
            <a:custGeom>
              <a:avLst/>
              <a:gdLst/>
              <a:ahLst/>
              <a:cxnLst/>
              <a:rect l="l" t="t" r="r" b="b"/>
              <a:pathLst>
                <a:path w="13405" h="913" extrusionOk="0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487"/>
                  </a:lnTo>
                  <a:cubicBezTo>
                    <a:pt x="0" y="730"/>
                    <a:pt x="183" y="912"/>
                    <a:pt x="426" y="912"/>
                  </a:cubicBezTo>
                  <a:lnTo>
                    <a:pt x="12979" y="912"/>
                  </a:lnTo>
                  <a:cubicBezTo>
                    <a:pt x="13222" y="912"/>
                    <a:pt x="13405" y="730"/>
                    <a:pt x="13405" y="487"/>
                  </a:cubicBezTo>
                  <a:lnTo>
                    <a:pt x="13405" y="426"/>
                  </a:lnTo>
                  <a:cubicBezTo>
                    <a:pt x="13405" y="183"/>
                    <a:pt x="13222" y="0"/>
                    <a:pt x="129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5225525" y="3086550"/>
              <a:ext cx="186950" cy="22825"/>
            </a:xfrm>
            <a:custGeom>
              <a:avLst/>
              <a:gdLst/>
              <a:ahLst/>
              <a:cxnLst/>
              <a:rect l="l" t="t" r="r" b="b"/>
              <a:pathLst>
                <a:path w="7478" h="913" extrusionOk="0">
                  <a:moveTo>
                    <a:pt x="426" y="1"/>
                  </a:moveTo>
                  <a:cubicBezTo>
                    <a:pt x="183" y="1"/>
                    <a:pt x="0" y="183"/>
                    <a:pt x="0" y="426"/>
                  </a:cubicBezTo>
                  <a:lnTo>
                    <a:pt x="0" y="517"/>
                  </a:lnTo>
                  <a:cubicBezTo>
                    <a:pt x="0" y="730"/>
                    <a:pt x="183" y="913"/>
                    <a:pt x="426" y="913"/>
                  </a:cubicBezTo>
                  <a:lnTo>
                    <a:pt x="7052" y="913"/>
                  </a:lnTo>
                  <a:cubicBezTo>
                    <a:pt x="7295" y="913"/>
                    <a:pt x="7478" y="730"/>
                    <a:pt x="7478" y="517"/>
                  </a:cubicBezTo>
                  <a:lnTo>
                    <a:pt x="7478" y="426"/>
                  </a:lnTo>
                  <a:cubicBezTo>
                    <a:pt x="7478" y="183"/>
                    <a:pt x="7295" y="1"/>
                    <a:pt x="7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5434500" y="3086550"/>
              <a:ext cx="53975" cy="22825"/>
            </a:xfrm>
            <a:custGeom>
              <a:avLst/>
              <a:gdLst/>
              <a:ahLst/>
              <a:cxnLst/>
              <a:rect l="l" t="t" r="r" b="b"/>
              <a:pathLst>
                <a:path w="2159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213" y="913"/>
                    <a:pt x="456" y="913"/>
                  </a:cubicBezTo>
                  <a:lnTo>
                    <a:pt x="1702" y="913"/>
                  </a:lnTo>
                  <a:cubicBezTo>
                    <a:pt x="1945" y="913"/>
                    <a:pt x="2128" y="730"/>
                    <a:pt x="2158" y="457"/>
                  </a:cubicBezTo>
                  <a:cubicBezTo>
                    <a:pt x="2158" y="214"/>
                    <a:pt x="1945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49"/>
          <p:cNvGrpSpPr/>
          <p:nvPr/>
        </p:nvGrpSpPr>
        <p:grpSpPr>
          <a:xfrm>
            <a:off x="922750" y="1354263"/>
            <a:ext cx="2686725" cy="2865525"/>
            <a:chOff x="526100" y="1669525"/>
            <a:chExt cx="2686725" cy="2865525"/>
          </a:xfrm>
        </p:grpSpPr>
        <p:sp>
          <p:nvSpPr>
            <p:cNvPr id="1114" name="Google Shape;1114;p49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526100" y="42842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55"/>
          <p:cNvGrpSpPr/>
          <p:nvPr/>
        </p:nvGrpSpPr>
        <p:grpSpPr>
          <a:xfrm>
            <a:off x="4072200" y="926650"/>
            <a:ext cx="4172775" cy="2973300"/>
            <a:chOff x="6025775" y="1074775"/>
            <a:chExt cx="4172775" cy="2973300"/>
          </a:xfrm>
        </p:grpSpPr>
        <p:sp>
          <p:nvSpPr>
            <p:cNvPr id="1357" name="Google Shape;1357;p55"/>
            <p:cNvSpPr/>
            <p:nvPr/>
          </p:nvSpPr>
          <p:spPr>
            <a:xfrm>
              <a:off x="9842125" y="107477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5"/>
            <p:cNvSpPr/>
            <p:nvPr/>
          </p:nvSpPr>
          <p:spPr>
            <a:xfrm>
              <a:off x="6025775" y="37973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55"/>
          <p:cNvSpPr txBox="1">
            <a:spLocks noGrp="1"/>
          </p:cNvSpPr>
          <p:nvPr>
            <p:ph type="subTitle" idx="1"/>
          </p:nvPr>
        </p:nvSpPr>
        <p:spPr>
          <a:xfrm>
            <a:off x="4397045" y="2329592"/>
            <a:ext cx="4121400" cy="2016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Learn some more languages, and application software to improve the interface, optimize, and develop additional features missing in the current version.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dirty="0"/>
              <a:t>Improve the website into a standard SEO website</a:t>
            </a:r>
            <a:endParaRPr sz="1600" dirty="0"/>
          </a:p>
        </p:txBody>
      </p:sp>
      <p:sp>
        <p:nvSpPr>
          <p:cNvPr id="1360" name="Google Shape;1360;p55"/>
          <p:cNvSpPr txBox="1">
            <a:spLocks noGrp="1"/>
          </p:cNvSpPr>
          <p:nvPr>
            <p:ph type="title"/>
          </p:nvPr>
        </p:nvSpPr>
        <p:spPr>
          <a:xfrm>
            <a:off x="3985800" y="1464339"/>
            <a:ext cx="4294200" cy="7574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Improvement in Future</a:t>
            </a:r>
            <a:endParaRPr dirty="0"/>
          </a:p>
        </p:txBody>
      </p:sp>
      <p:sp>
        <p:nvSpPr>
          <p:cNvPr id="1361" name="Google Shape;1361;p55"/>
          <p:cNvSpPr/>
          <p:nvPr/>
        </p:nvSpPr>
        <p:spPr>
          <a:xfrm>
            <a:off x="1568739" y="1173564"/>
            <a:ext cx="1469416" cy="2930099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gradFill>
            <a:gsLst>
              <a:gs pos="0">
                <a:srgbClr val="66BEE9">
                  <a:alpha val="34509"/>
                </a:srgbClr>
              </a:gs>
              <a:gs pos="100000">
                <a:srgbClr val="4EB3E4">
                  <a:alpha val="57647"/>
                </a:srgbClr>
              </a:gs>
            </a:gsLst>
            <a:lin ang="5400012" scaled="0"/>
          </a:gradFill>
          <a:ln>
            <a:noFill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363" name="Google Shape;1363;p55"/>
          <p:cNvPicPr preferRelativeResize="0"/>
          <p:nvPr/>
        </p:nvPicPr>
        <p:blipFill rotWithShape="1">
          <a:blip r:embed="rId3">
            <a:alphaModFix/>
          </a:blip>
          <a:srcRect l="68394" t="33781" r="15414" b="15135"/>
          <a:stretch/>
        </p:blipFill>
        <p:spPr>
          <a:xfrm>
            <a:off x="1630225" y="1363371"/>
            <a:ext cx="1393951" cy="24587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367" name="Google Shape;1367;p55"/>
          <p:cNvGrpSpPr/>
          <p:nvPr/>
        </p:nvGrpSpPr>
        <p:grpSpPr>
          <a:xfrm>
            <a:off x="1203925" y="1693621"/>
            <a:ext cx="2586275" cy="1282796"/>
            <a:chOff x="5471225" y="1495650"/>
            <a:chExt cx="2586275" cy="1282796"/>
          </a:xfrm>
        </p:grpSpPr>
        <p:sp>
          <p:nvSpPr>
            <p:cNvPr id="1368" name="Google Shape;1368;p55"/>
            <p:cNvSpPr/>
            <p:nvPr/>
          </p:nvSpPr>
          <p:spPr>
            <a:xfrm>
              <a:off x="5471225" y="2264100"/>
              <a:ext cx="505350" cy="505350"/>
            </a:xfrm>
            <a:custGeom>
              <a:avLst/>
              <a:gdLst/>
              <a:ahLst/>
              <a:cxnLst/>
              <a:rect l="l" t="t" r="r" b="b"/>
              <a:pathLst>
                <a:path w="20214" h="20214" extrusionOk="0">
                  <a:moveTo>
                    <a:pt x="20214" y="10092"/>
                  </a:moveTo>
                  <a:cubicBezTo>
                    <a:pt x="20214" y="15684"/>
                    <a:pt x="15685" y="20213"/>
                    <a:pt x="10123" y="20213"/>
                  </a:cubicBezTo>
                  <a:cubicBezTo>
                    <a:pt x="4530" y="20213"/>
                    <a:pt x="1" y="15684"/>
                    <a:pt x="1" y="10092"/>
                  </a:cubicBezTo>
                  <a:cubicBezTo>
                    <a:pt x="1" y="4529"/>
                    <a:pt x="4530" y="0"/>
                    <a:pt x="10123" y="0"/>
                  </a:cubicBezTo>
                  <a:cubicBezTo>
                    <a:pt x="15685" y="0"/>
                    <a:pt x="20214" y="4529"/>
                    <a:pt x="20214" y="100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5"/>
            <p:cNvSpPr/>
            <p:nvPr/>
          </p:nvSpPr>
          <p:spPr>
            <a:xfrm>
              <a:off x="5652100" y="2394800"/>
              <a:ext cx="214300" cy="248500"/>
            </a:xfrm>
            <a:custGeom>
              <a:avLst/>
              <a:gdLst/>
              <a:ahLst/>
              <a:cxnLst/>
              <a:rect l="l" t="t" r="r" b="b"/>
              <a:pathLst>
                <a:path w="8572" h="9940" extrusionOk="0">
                  <a:moveTo>
                    <a:pt x="0" y="0"/>
                  </a:moveTo>
                  <a:lnTo>
                    <a:pt x="0" y="4985"/>
                  </a:lnTo>
                  <a:lnTo>
                    <a:pt x="0" y="9940"/>
                  </a:lnTo>
                  <a:lnTo>
                    <a:pt x="4286" y="7447"/>
                  </a:lnTo>
                  <a:lnTo>
                    <a:pt x="8572" y="4985"/>
                  </a:lnTo>
                  <a:lnTo>
                    <a:pt x="4286" y="2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5"/>
            <p:cNvSpPr/>
            <p:nvPr/>
          </p:nvSpPr>
          <p:spPr>
            <a:xfrm>
              <a:off x="7071750" y="2545896"/>
              <a:ext cx="805525" cy="232550"/>
            </a:xfrm>
            <a:custGeom>
              <a:avLst/>
              <a:gdLst/>
              <a:ahLst/>
              <a:cxnLst/>
              <a:rect l="l" t="t" r="r" b="b"/>
              <a:pathLst>
                <a:path w="32221" h="9302" extrusionOk="0">
                  <a:moveTo>
                    <a:pt x="1369" y="1"/>
                  </a:moveTo>
                  <a:cubicBezTo>
                    <a:pt x="609" y="1"/>
                    <a:pt x="1" y="609"/>
                    <a:pt x="1" y="1369"/>
                  </a:cubicBezTo>
                  <a:lnTo>
                    <a:pt x="1" y="7904"/>
                  </a:lnTo>
                  <a:cubicBezTo>
                    <a:pt x="1" y="8664"/>
                    <a:pt x="609" y="9302"/>
                    <a:pt x="1369" y="9302"/>
                  </a:cubicBezTo>
                  <a:lnTo>
                    <a:pt x="30853" y="9302"/>
                  </a:lnTo>
                  <a:cubicBezTo>
                    <a:pt x="31612" y="9302"/>
                    <a:pt x="32220" y="8694"/>
                    <a:pt x="32220" y="7904"/>
                  </a:cubicBezTo>
                  <a:lnTo>
                    <a:pt x="32220" y="1369"/>
                  </a:lnTo>
                  <a:cubicBezTo>
                    <a:pt x="32220" y="609"/>
                    <a:pt x="31612" y="1"/>
                    <a:pt x="30853" y="1"/>
                  </a:cubicBezTo>
                  <a:close/>
                </a:path>
              </a:pathLst>
            </a:custGeom>
            <a:gradFill>
              <a:gsLst>
                <a:gs pos="0">
                  <a:srgbClr val="66BEE9">
                    <a:alpha val="34509"/>
                  </a:srgbClr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5"/>
            <p:cNvSpPr/>
            <p:nvPr/>
          </p:nvSpPr>
          <p:spPr>
            <a:xfrm>
              <a:off x="7121900" y="2585421"/>
              <a:ext cx="170250" cy="155050"/>
            </a:xfrm>
            <a:custGeom>
              <a:avLst/>
              <a:gdLst/>
              <a:ahLst/>
              <a:cxnLst/>
              <a:rect l="l" t="t" r="r" b="b"/>
              <a:pathLst>
                <a:path w="6810" h="6202" extrusionOk="0">
                  <a:moveTo>
                    <a:pt x="3405" y="0"/>
                  </a:moveTo>
                  <a:cubicBezTo>
                    <a:pt x="2615" y="0"/>
                    <a:pt x="1825" y="304"/>
                    <a:pt x="1217" y="912"/>
                  </a:cubicBezTo>
                  <a:cubicBezTo>
                    <a:pt x="1" y="2128"/>
                    <a:pt x="1" y="4073"/>
                    <a:pt x="1217" y="5289"/>
                  </a:cubicBezTo>
                  <a:cubicBezTo>
                    <a:pt x="1825" y="5897"/>
                    <a:pt x="2615" y="6201"/>
                    <a:pt x="3405" y="6201"/>
                  </a:cubicBezTo>
                  <a:cubicBezTo>
                    <a:pt x="4196" y="6201"/>
                    <a:pt x="4986" y="5897"/>
                    <a:pt x="5594" y="5289"/>
                  </a:cubicBezTo>
                  <a:cubicBezTo>
                    <a:pt x="6810" y="4073"/>
                    <a:pt x="6810" y="2128"/>
                    <a:pt x="5594" y="912"/>
                  </a:cubicBezTo>
                  <a:cubicBezTo>
                    <a:pt x="4986" y="304"/>
                    <a:pt x="4196" y="0"/>
                    <a:pt x="3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5"/>
            <p:cNvSpPr/>
            <p:nvPr/>
          </p:nvSpPr>
          <p:spPr>
            <a:xfrm>
              <a:off x="7345325" y="2621121"/>
              <a:ext cx="284975" cy="25100"/>
            </a:xfrm>
            <a:custGeom>
              <a:avLst/>
              <a:gdLst/>
              <a:ahLst/>
              <a:cxnLst/>
              <a:rect l="l" t="t" r="r" b="b"/>
              <a:pathLst>
                <a:path w="11399" h="1004" extrusionOk="0">
                  <a:moveTo>
                    <a:pt x="487" y="1"/>
                  </a:moveTo>
                  <a:cubicBezTo>
                    <a:pt x="243" y="1"/>
                    <a:pt x="0" y="244"/>
                    <a:pt x="0" y="518"/>
                  </a:cubicBezTo>
                  <a:cubicBezTo>
                    <a:pt x="0" y="761"/>
                    <a:pt x="243" y="1004"/>
                    <a:pt x="487" y="1004"/>
                  </a:cubicBezTo>
                  <a:lnTo>
                    <a:pt x="10912" y="1004"/>
                  </a:lnTo>
                  <a:cubicBezTo>
                    <a:pt x="11186" y="1004"/>
                    <a:pt x="11399" y="822"/>
                    <a:pt x="11399" y="518"/>
                  </a:cubicBezTo>
                  <a:cubicBezTo>
                    <a:pt x="11399" y="244"/>
                    <a:pt x="11186" y="1"/>
                    <a:pt x="10912" y="1"/>
                  </a:cubicBezTo>
                  <a:close/>
                </a:path>
              </a:pathLst>
            </a:custGeom>
            <a:solidFill>
              <a:srgbClr val="F4FDFD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5"/>
            <p:cNvSpPr/>
            <p:nvPr/>
          </p:nvSpPr>
          <p:spPr>
            <a:xfrm>
              <a:off x="7661425" y="2621121"/>
              <a:ext cx="142900" cy="25100"/>
            </a:xfrm>
            <a:custGeom>
              <a:avLst/>
              <a:gdLst/>
              <a:ahLst/>
              <a:cxnLst/>
              <a:rect l="l" t="t" r="r" b="b"/>
              <a:pathLst>
                <a:path w="5716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518" y="1004"/>
                  </a:cubicBezTo>
                  <a:lnTo>
                    <a:pt x="5229" y="1004"/>
                  </a:lnTo>
                  <a:cubicBezTo>
                    <a:pt x="5472" y="1004"/>
                    <a:pt x="5685" y="822"/>
                    <a:pt x="5715" y="518"/>
                  </a:cubicBezTo>
                  <a:cubicBezTo>
                    <a:pt x="5715" y="244"/>
                    <a:pt x="5472" y="1"/>
                    <a:pt x="5229" y="1"/>
                  </a:cubicBezTo>
                  <a:close/>
                </a:path>
              </a:pathLst>
            </a:custGeom>
            <a:solidFill>
              <a:srgbClr val="F4FDFD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5"/>
            <p:cNvSpPr/>
            <p:nvPr/>
          </p:nvSpPr>
          <p:spPr>
            <a:xfrm>
              <a:off x="7345325" y="2683446"/>
              <a:ext cx="171000" cy="24350"/>
            </a:xfrm>
            <a:custGeom>
              <a:avLst/>
              <a:gdLst/>
              <a:ahLst/>
              <a:cxnLst/>
              <a:rect l="l" t="t" r="r" b="b"/>
              <a:pathLst>
                <a:path w="6840" h="974" extrusionOk="0">
                  <a:moveTo>
                    <a:pt x="48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487" y="973"/>
                  </a:cubicBezTo>
                  <a:lnTo>
                    <a:pt x="6353" y="973"/>
                  </a:lnTo>
                  <a:cubicBezTo>
                    <a:pt x="6627" y="973"/>
                    <a:pt x="6839" y="760"/>
                    <a:pt x="6839" y="487"/>
                  </a:cubicBezTo>
                  <a:cubicBezTo>
                    <a:pt x="6839" y="213"/>
                    <a:pt x="6627" y="0"/>
                    <a:pt x="6353" y="0"/>
                  </a:cubicBezTo>
                  <a:close/>
                </a:path>
              </a:pathLst>
            </a:custGeom>
            <a:solidFill>
              <a:srgbClr val="F4FDFD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5"/>
            <p:cNvSpPr/>
            <p:nvPr/>
          </p:nvSpPr>
          <p:spPr>
            <a:xfrm>
              <a:off x="7419925" y="1495650"/>
              <a:ext cx="637575" cy="637575"/>
            </a:xfrm>
            <a:custGeom>
              <a:avLst/>
              <a:gdLst/>
              <a:ahLst/>
              <a:cxnLst/>
              <a:rect l="l" t="t" r="r" b="b"/>
              <a:pathLst>
                <a:path w="25503" h="25503" extrusionOk="0">
                  <a:moveTo>
                    <a:pt x="2158" y="0"/>
                  </a:moveTo>
                  <a:cubicBezTo>
                    <a:pt x="942" y="0"/>
                    <a:pt x="0" y="1003"/>
                    <a:pt x="0" y="2158"/>
                  </a:cubicBezTo>
                  <a:lnTo>
                    <a:pt x="0" y="23344"/>
                  </a:lnTo>
                  <a:cubicBezTo>
                    <a:pt x="0" y="24560"/>
                    <a:pt x="973" y="25502"/>
                    <a:pt x="2158" y="25502"/>
                  </a:cubicBezTo>
                  <a:lnTo>
                    <a:pt x="23314" y="25502"/>
                  </a:lnTo>
                  <a:cubicBezTo>
                    <a:pt x="24530" y="25502"/>
                    <a:pt x="25502" y="24499"/>
                    <a:pt x="25502" y="23344"/>
                  </a:cubicBezTo>
                  <a:lnTo>
                    <a:pt x="25502" y="2158"/>
                  </a:lnTo>
                  <a:cubicBezTo>
                    <a:pt x="25502" y="942"/>
                    <a:pt x="24499" y="0"/>
                    <a:pt x="23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5"/>
            <p:cNvSpPr/>
            <p:nvPr/>
          </p:nvSpPr>
          <p:spPr>
            <a:xfrm>
              <a:off x="7537700" y="1604300"/>
              <a:ext cx="402775" cy="419500"/>
            </a:xfrm>
            <a:custGeom>
              <a:avLst/>
              <a:gdLst/>
              <a:ahLst/>
              <a:cxnLst/>
              <a:rect l="l" t="t" r="r" b="b"/>
              <a:pathLst>
                <a:path w="16111" h="16780" extrusionOk="0">
                  <a:moveTo>
                    <a:pt x="8055" y="5685"/>
                  </a:moveTo>
                  <a:cubicBezTo>
                    <a:pt x="9514" y="5685"/>
                    <a:pt x="10761" y="6901"/>
                    <a:pt x="10761" y="8390"/>
                  </a:cubicBezTo>
                  <a:cubicBezTo>
                    <a:pt x="10761" y="9879"/>
                    <a:pt x="9545" y="11095"/>
                    <a:pt x="8055" y="11095"/>
                  </a:cubicBezTo>
                  <a:cubicBezTo>
                    <a:pt x="6566" y="11095"/>
                    <a:pt x="5350" y="9879"/>
                    <a:pt x="5350" y="8390"/>
                  </a:cubicBezTo>
                  <a:cubicBezTo>
                    <a:pt x="5350" y="6901"/>
                    <a:pt x="6566" y="5685"/>
                    <a:pt x="8055" y="5685"/>
                  </a:cubicBezTo>
                  <a:close/>
                  <a:moveTo>
                    <a:pt x="6536" y="1"/>
                  </a:moveTo>
                  <a:lnTo>
                    <a:pt x="6049" y="2280"/>
                  </a:lnTo>
                  <a:cubicBezTo>
                    <a:pt x="5168" y="2524"/>
                    <a:pt x="4408" y="2980"/>
                    <a:pt x="3770" y="3587"/>
                  </a:cubicBezTo>
                  <a:lnTo>
                    <a:pt x="1520" y="2858"/>
                  </a:lnTo>
                  <a:lnTo>
                    <a:pt x="1" y="5502"/>
                  </a:lnTo>
                  <a:lnTo>
                    <a:pt x="1733" y="7053"/>
                  </a:lnTo>
                  <a:cubicBezTo>
                    <a:pt x="1672" y="7478"/>
                    <a:pt x="1581" y="7934"/>
                    <a:pt x="1581" y="8390"/>
                  </a:cubicBezTo>
                  <a:cubicBezTo>
                    <a:pt x="1581" y="8846"/>
                    <a:pt x="1642" y="9302"/>
                    <a:pt x="1733" y="9727"/>
                  </a:cubicBezTo>
                  <a:lnTo>
                    <a:pt x="1" y="11278"/>
                  </a:lnTo>
                  <a:lnTo>
                    <a:pt x="1520" y="13892"/>
                  </a:lnTo>
                  <a:lnTo>
                    <a:pt x="3770" y="13162"/>
                  </a:lnTo>
                  <a:cubicBezTo>
                    <a:pt x="4408" y="13770"/>
                    <a:pt x="5198" y="14226"/>
                    <a:pt x="6049" y="14499"/>
                  </a:cubicBezTo>
                  <a:lnTo>
                    <a:pt x="6536" y="16779"/>
                  </a:lnTo>
                  <a:lnTo>
                    <a:pt x="9575" y="16779"/>
                  </a:lnTo>
                  <a:lnTo>
                    <a:pt x="10062" y="14499"/>
                  </a:lnTo>
                  <a:cubicBezTo>
                    <a:pt x="10943" y="14226"/>
                    <a:pt x="11703" y="13770"/>
                    <a:pt x="12341" y="13162"/>
                  </a:cubicBezTo>
                  <a:lnTo>
                    <a:pt x="14590" y="13892"/>
                  </a:lnTo>
                  <a:lnTo>
                    <a:pt x="16110" y="11278"/>
                  </a:lnTo>
                  <a:lnTo>
                    <a:pt x="14347" y="9727"/>
                  </a:lnTo>
                  <a:cubicBezTo>
                    <a:pt x="14439" y="9302"/>
                    <a:pt x="14499" y="8846"/>
                    <a:pt x="14499" y="8390"/>
                  </a:cubicBezTo>
                  <a:cubicBezTo>
                    <a:pt x="14499" y="7934"/>
                    <a:pt x="14469" y="7478"/>
                    <a:pt x="14347" y="7053"/>
                  </a:cubicBezTo>
                  <a:lnTo>
                    <a:pt x="16110" y="5502"/>
                  </a:lnTo>
                  <a:lnTo>
                    <a:pt x="14590" y="2858"/>
                  </a:lnTo>
                  <a:lnTo>
                    <a:pt x="12341" y="3587"/>
                  </a:lnTo>
                  <a:cubicBezTo>
                    <a:pt x="11703" y="2980"/>
                    <a:pt x="10913" y="2524"/>
                    <a:pt x="10062" y="2280"/>
                  </a:cubicBezTo>
                  <a:lnTo>
                    <a:pt x="95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CCEB47-CA65-49B2-8601-974E0DF16078}"/>
              </a:ext>
            </a:extLst>
          </p:cNvPr>
          <p:cNvSpPr/>
          <p:nvPr/>
        </p:nvSpPr>
        <p:spPr>
          <a:xfrm>
            <a:off x="1669405" y="3074400"/>
            <a:ext cx="1314901" cy="57477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70"/>
          <p:cNvSpPr/>
          <p:nvPr/>
        </p:nvSpPr>
        <p:spPr>
          <a:xfrm>
            <a:off x="4572000" y="4177250"/>
            <a:ext cx="38520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70"/>
          <p:cNvSpPr txBox="1">
            <a:spLocks noGrp="1"/>
          </p:cNvSpPr>
          <p:nvPr>
            <p:ph type="ctrTitle"/>
          </p:nvPr>
        </p:nvSpPr>
        <p:spPr>
          <a:xfrm>
            <a:off x="4641648" y="1436678"/>
            <a:ext cx="3852000" cy="2292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listening</a:t>
            </a:r>
            <a:endParaRPr dirty="0"/>
          </a:p>
        </p:txBody>
      </p:sp>
      <p:grpSp>
        <p:nvGrpSpPr>
          <p:cNvPr id="2230" name="Google Shape;2230;p70"/>
          <p:cNvGrpSpPr/>
          <p:nvPr/>
        </p:nvGrpSpPr>
        <p:grpSpPr>
          <a:xfrm>
            <a:off x="1350086" y="1253123"/>
            <a:ext cx="2909559" cy="3059943"/>
            <a:chOff x="1009761" y="1231223"/>
            <a:chExt cx="2909559" cy="3059943"/>
          </a:xfrm>
        </p:grpSpPr>
        <p:grpSp>
          <p:nvGrpSpPr>
            <p:cNvPr id="2231" name="Google Shape;2231;p70"/>
            <p:cNvGrpSpPr/>
            <p:nvPr/>
          </p:nvGrpSpPr>
          <p:grpSpPr>
            <a:xfrm>
              <a:off x="1689326" y="1336595"/>
              <a:ext cx="1460701" cy="2954571"/>
              <a:chOff x="6269288" y="1253120"/>
              <a:chExt cx="1460701" cy="2954571"/>
            </a:xfrm>
          </p:grpSpPr>
          <p:sp>
            <p:nvSpPr>
              <p:cNvPr id="2232" name="Google Shape;2232;p70"/>
              <p:cNvSpPr/>
              <p:nvPr/>
            </p:nvSpPr>
            <p:spPr>
              <a:xfrm>
                <a:off x="6269288" y="1253120"/>
                <a:ext cx="1460701" cy="2954571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70"/>
              <p:cNvSpPr/>
              <p:nvPr/>
            </p:nvSpPr>
            <p:spPr>
              <a:xfrm>
                <a:off x="6299500" y="1501676"/>
                <a:ext cx="1400294" cy="2665804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70"/>
              <p:cNvSpPr/>
              <p:nvPr/>
            </p:nvSpPr>
            <p:spPr>
              <a:xfrm>
                <a:off x="6299492" y="1294265"/>
                <a:ext cx="1400294" cy="207421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5" name="Google Shape;2235;p70"/>
              <p:cNvGrpSpPr/>
              <p:nvPr/>
            </p:nvGrpSpPr>
            <p:grpSpPr>
              <a:xfrm>
                <a:off x="6411609" y="2294954"/>
                <a:ext cx="945544" cy="338113"/>
                <a:chOff x="3983904" y="1784897"/>
                <a:chExt cx="945544" cy="338113"/>
              </a:xfrm>
            </p:grpSpPr>
            <p:sp>
              <p:nvSpPr>
                <p:cNvPr id="2236" name="Google Shape;2236;p70"/>
                <p:cNvSpPr/>
                <p:nvPr/>
              </p:nvSpPr>
              <p:spPr>
                <a:xfrm>
                  <a:off x="3983904" y="1784897"/>
                  <a:ext cx="338622" cy="338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0" h="20579" extrusionOk="0">
                      <a:moveTo>
                        <a:pt x="10305" y="1"/>
                      </a:moveTo>
                      <a:cubicBezTo>
                        <a:pt x="4651" y="1"/>
                        <a:pt x="1" y="4621"/>
                        <a:pt x="1" y="10305"/>
                      </a:cubicBezTo>
                      <a:cubicBezTo>
                        <a:pt x="1" y="15958"/>
                        <a:pt x="4651" y="20579"/>
                        <a:pt x="10305" y="20579"/>
                      </a:cubicBezTo>
                      <a:cubicBezTo>
                        <a:pt x="16019" y="20579"/>
                        <a:pt x="20609" y="15958"/>
                        <a:pt x="20609" y="10305"/>
                      </a:cubicBezTo>
                      <a:cubicBezTo>
                        <a:pt x="20609" y="4621"/>
                        <a:pt x="15959" y="1"/>
                        <a:pt x="10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70"/>
                <p:cNvSpPr/>
                <p:nvPr/>
              </p:nvSpPr>
              <p:spPr>
                <a:xfrm>
                  <a:off x="4086786" y="1833084"/>
                  <a:ext cx="133362" cy="121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7" h="7377" extrusionOk="0">
                      <a:moveTo>
                        <a:pt x="4017" y="0"/>
                      </a:moveTo>
                      <a:cubicBezTo>
                        <a:pt x="2363" y="0"/>
                        <a:pt x="870" y="1135"/>
                        <a:pt x="456" y="2843"/>
                      </a:cubicBezTo>
                      <a:cubicBezTo>
                        <a:pt x="0" y="4819"/>
                        <a:pt x="1216" y="6794"/>
                        <a:pt x="3192" y="7281"/>
                      </a:cubicBezTo>
                      <a:cubicBezTo>
                        <a:pt x="3472" y="7345"/>
                        <a:pt x="3753" y="7376"/>
                        <a:pt x="4030" y="7376"/>
                      </a:cubicBezTo>
                      <a:cubicBezTo>
                        <a:pt x="5706" y="7376"/>
                        <a:pt x="7238" y="6241"/>
                        <a:pt x="7630" y="4545"/>
                      </a:cubicBezTo>
                      <a:cubicBezTo>
                        <a:pt x="8116" y="2539"/>
                        <a:pt x="6870" y="563"/>
                        <a:pt x="4894" y="107"/>
                      </a:cubicBezTo>
                      <a:cubicBezTo>
                        <a:pt x="4600" y="35"/>
                        <a:pt x="4306" y="0"/>
                        <a:pt x="40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70"/>
                <p:cNvSpPr/>
                <p:nvPr/>
              </p:nvSpPr>
              <p:spPr>
                <a:xfrm>
                  <a:off x="4037349" y="1979667"/>
                  <a:ext cx="232238" cy="132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5" h="8086" extrusionOk="0">
                      <a:moveTo>
                        <a:pt x="7052" y="0"/>
                      </a:moveTo>
                      <a:cubicBezTo>
                        <a:pt x="3800" y="0"/>
                        <a:pt x="1003" y="2097"/>
                        <a:pt x="0" y="5015"/>
                      </a:cubicBezTo>
                      <a:cubicBezTo>
                        <a:pt x="1763" y="6900"/>
                        <a:pt x="4286" y="8085"/>
                        <a:pt x="7052" y="8085"/>
                      </a:cubicBezTo>
                      <a:cubicBezTo>
                        <a:pt x="9818" y="8085"/>
                        <a:pt x="12341" y="6900"/>
                        <a:pt x="14134" y="5015"/>
                      </a:cubicBezTo>
                      <a:cubicBezTo>
                        <a:pt x="13101" y="2097"/>
                        <a:pt x="10335" y="0"/>
                        <a:pt x="70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70"/>
                <p:cNvSpPr/>
                <p:nvPr/>
              </p:nvSpPr>
              <p:spPr>
                <a:xfrm>
                  <a:off x="4461224" y="1883910"/>
                  <a:ext cx="468224" cy="3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2" h="136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99" y="1369"/>
                      </a:cubicBezTo>
                      <a:lnTo>
                        <a:pt x="15593" y="1369"/>
                      </a:lnTo>
                      <a:cubicBezTo>
                        <a:pt x="15958" y="1369"/>
                        <a:pt x="16262" y="1065"/>
                        <a:pt x="16262" y="670"/>
                      </a:cubicBezTo>
                      <a:cubicBezTo>
                        <a:pt x="16262" y="305"/>
                        <a:pt x="15958" y="1"/>
                        <a:pt x="155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70"/>
                <p:cNvSpPr/>
                <p:nvPr/>
              </p:nvSpPr>
              <p:spPr>
                <a:xfrm>
                  <a:off x="4461224" y="1983678"/>
                  <a:ext cx="280093" cy="40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00" extrusionOk="0">
                      <a:moveTo>
                        <a:pt x="670" y="1"/>
                      </a:moveTo>
                      <a:cubicBezTo>
                        <a:pt x="305" y="1"/>
                        <a:pt x="1" y="335"/>
                        <a:pt x="1" y="700"/>
                      </a:cubicBezTo>
                      <a:cubicBezTo>
                        <a:pt x="1" y="1095"/>
                        <a:pt x="305" y="1399"/>
                        <a:pt x="670" y="1399"/>
                      </a:cubicBezTo>
                      <a:lnTo>
                        <a:pt x="9028" y="1399"/>
                      </a:lnTo>
                      <a:cubicBezTo>
                        <a:pt x="9424" y="1399"/>
                        <a:pt x="9728" y="1095"/>
                        <a:pt x="9728" y="700"/>
                      </a:cubicBezTo>
                      <a:cubicBezTo>
                        <a:pt x="9728" y="335"/>
                        <a:pt x="9424" y="1"/>
                        <a:pt x="9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1" name="Google Shape;2241;p70"/>
              <p:cNvGrpSpPr/>
              <p:nvPr/>
            </p:nvGrpSpPr>
            <p:grpSpPr>
              <a:xfrm>
                <a:off x="6374474" y="3331107"/>
                <a:ext cx="1250356" cy="572711"/>
                <a:chOff x="3946638" y="2450182"/>
                <a:chExt cx="1250356" cy="572711"/>
              </a:xfrm>
            </p:grpSpPr>
            <p:grpSp>
              <p:nvGrpSpPr>
                <p:cNvPr id="2242" name="Google Shape;2242;p70"/>
                <p:cNvGrpSpPr/>
                <p:nvPr/>
              </p:nvGrpSpPr>
              <p:grpSpPr>
                <a:xfrm>
                  <a:off x="3946638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2243" name="Google Shape;2243;p70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244" name="Google Shape;2244;p70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2245" name="Google Shape;2245;p70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6" name="Google Shape;2246;p70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7" name="Google Shape;2247;p70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248" name="Google Shape;2248;p70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9" name="Google Shape;2249;p70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50" name="Google Shape;2250;p70"/>
                <p:cNvGrpSpPr/>
                <p:nvPr/>
              </p:nvGrpSpPr>
              <p:grpSpPr>
                <a:xfrm>
                  <a:off x="4624263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2251" name="Google Shape;2251;p70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252" name="Google Shape;2252;p70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2253" name="Google Shape;2253;p70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4" name="Google Shape;2254;p70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5" name="Google Shape;2255;p70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256" name="Google Shape;2256;p70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7" name="Google Shape;2257;p70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258" name="Google Shape;2258;p70"/>
              <p:cNvGrpSpPr/>
              <p:nvPr/>
            </p:nvGrpSpPr>
            <p:grpSpPr>
              <a:xfrm>
                <a:off x="6367809" y="1547575"/>
                <a:ext cx="1263687" cy="691367"/>
                <a:chOff x="3933325" y="3072950"/>
                <a:chExt cx="1263687" cy="691367"/>
              </a:xfrm>
            </p:grpSpPr>
            <p:sp>
              <p:nvSpPr>
                <p:cNvPr id="2259" name="Google Shape;2259;p70"/>
                <p:cNvSpPr/>
                <p:nvPr/>
              </p:nvSpPr>
              <p:spPr>
                <a:xfrm>
                  <a:off x="3933325" y="3072950"/>
                  <a:ext cx="1263687" cy="69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3" h="29423" extrusionOk="0">
                      <a:moveTo>
                        <a:pt x="1916" y="0"/>
                      </a:moveTo>
                      <a:cubicBezTo>
                        <a:pt x="852" y="0"/>
                        <a:pt x="1" y="882"/>
                        <a:pt x="1" y="1945"/>
                      </a:cubicBezTo>
                      <a:lnTo>
                        <a:pt x="1" y="27478"/>
                      </a:lnTo>
                      <a:cubicBezTo>
                        <a:pt x="1" y="28541"/>
                        <a:pt x="852" y="29423"/>
                        <a:pt x="1916" y="29423"/>
                      </a:cubicBezTo>
                      <a:lnTo>
                        <a:pt x="38148" y="29423"/>
                      </a:lnTo>
                      <a:cubicBezTo>
                        <a:pt x="39211" y="29423"/>
                        <a:pt x="40063" y="28541"/>
                        <a:pt x="40063" y="27478"/>
                      </a:cubicBezTo>
                      <a:lnTo>
                        <a:pt x="40063" y="1976"/>
                      </a:lnTo>
                      <a:cubicBezTo>
                        <a:pt x="40063" y="882"/>
                        <a:pt x="39211" y="0"/>
                        <a:pt x="381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rgbClr val="F9F8FF">
                        <a:alpha val="86666"/>
                      </a:srgbClr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76200" dir="5400000" algn="bl" rotWithShape="0">
                    <a:schemeClr val="dk1">
                      <a:alpha val="1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70"/>
                <p:cNvSpPr/>
                <p:nvPr/>
              </p:nvSpPr>
              <p:spPr>
                <a:xfrm>
                  <a:off x="399960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70"/>
                <p:cNvSpPr/>
                <p:nvPr/>
              </p:nvSpPr>
              <p:spPr>
                <a:xfrm>
                  <a:off x="399963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fill="none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noFill/>
                <a:ln w="987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70"/>
                <p:cNvSpPr/>
                <p:nvPr/>
              </p:nvSpPr>
              <p:spPr>
                <a:xfrm>
                  <a:off x="4526038" y="3291562"/>
                  <a:ext cx="95896" cy="11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074" extrusionOk="0">
                      <a:moveTo>
                        <a:pt x="3222" y="1703"/>
                      </a:moveTo>
                      <a:lnTo>
                        <a:pt x="578" y="152"/>
                      </a:lnTo>
                      <a:cubicBezTo>
                        <a:pt x="304" y="0"/>
                        <a:pt x="0" y="183"/>
                        <a:pt x="0" y="487"/>
                      </a:cubicBezTo>
                      <a:lnTo>
                        <a:pt x="0" y="3557"/>
                      </a:lnTo>
                      <a:cubicBezTo>
                        <a:pt x="0" y="3861"/>
                        <a:pt x="304" y="4073"/>
                        <a:pt x="578" y="3921"/>
                      </a:cubicBezTo>
                      <a:lnTo>
                        <a:pt x="3222" y="2341"/>
                      </a:lnTo>
                      <a:cubicBezTo>
                        <a:pt x="3466" y="2250"/>
                        <a:pt x="3466" y="1855"/>
                        <a:pt x="3222" y="17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263" name="Google Shape;2263;p70"/>
                <p:cNvCxnSpPr/>
                <p:nvPr/>
              </p:nvCxnSpPr>
              <p:spPr>
                <a:xfrm>
                  <a:off x="3999600" y="3655950"/>
                  <a:ext cx="1116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</a:effectLst>
              </p:spPr>
            </p:cxnSp>
            <p:cxnSp>
              <p:nvCxnSpPr>
                <p:cNvPr id="2264" name="Google Shape;2264;p70"/>
                <p:cNvCxnSpPr/>
                <p:nvPr/>
              </p:nvCxnSpPr>
              <p:spPr>
                <a:xfrm>
                  <a:off x="3999600" y="3655950"/>
                  <a:ext cx="3921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265" name="Google Shape;2265;p70"/>
                <p:cNvSpPr/>
                <p:nvPr/>
              </p:nvSpPr>
              <p:spPr>
                <a:xfrm>
                  <a:off x="4352789" y="3621042"/>
                  <a:ext cx="69833" cy="69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24" extrusionOk="0">
                      <a:moveTo>
                        <a:pt x="2524" y="1277"/>
                      </a:moveTo>
                      <a:cubicBezTo>
                        <a:pt x="2524" y="1976"/>
                        <a:pt x="1977" y="2524"/>
                        <a:pt x="1277" y="2524"/>
                      </a:cubicBezTo>
                      <a:cubicBezTo>
                        <a:pt x="578" y="2524"/>
                        <a:pt x="1" y="1976"/>
                        <a:pt x="1" y="1277"/>
                      </a:cubicBezTo>
                      <a:cubicBezTo>
                        <a:pt x="1" y="578"/>
                        <a:pt x="578" y="1"/>
                        <a:pt x="1277" y="1"/>
                      </a:cubicBezTo>
                      <a:cubicBezTo>
                        <a:pt x="1977" y="1"/>
                        <a:pt x="2524" y="578"/>
                        <a:pt x="2524" y="12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6" name="Google Shape;2266;p70"/>
              <p:cNvGrpSpPr/>
              <p:nvPr/>
            </p:nvGrpSpPr>
            <p:grpSpPr>
              <a:xfrm>
                <a:off x="6368925" y="2725275"/>
                <a:ext cx="1261265" cy="278125"/>
                <a:chOff x="3941675" y="3805000"/>
                <a:chExt cx="1261265" cy="278125"/>
              </a:xfrm>
            </p:grpSpPr>
            <p:grpSp>
              <p:nvGrpSpPr>
                <p:cNvPr id="2267" name="Google Shape;2267;p70"/>
                <p:cNvGrpSpPr/>
                <p:nvPr/>
              </p:nvGrpSpPr>
              <p:grpSpPr>
                <a:xfrm>
                  <a:off x="4603813" y="3813725"/>
                  <a:ext cx="599127" cy="260675"/>
                  <a:chOff x="3946650" y="3813725"/>
                  <a:chExt cx="572724" cy="260675"/>
                </a:xfrm>
              </p:grpSpPr>
              <p:sp>
                <p:nvSpPr>
                  <p:cNvPr id="2268" name="Google Shape;2268;p70"/>
                  <p:cNvSpPr/>
                  <p:nvPr/>
                </p:nvSpPr>
                <p:spPr>
                  <a:xfrm>
                    <a:off x="3946650" y="3813725"/>
                    <a:ext cx="270247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7" h="1217" extrusionOk="0">
                        <a:moveTo>
                          <a:pt x="12098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44"/>
                          <a:pt x="275" y="1"/>
                          <a:pt x="609" y="1"/>
                        </a:cubicBezTo>
                        <a:lnTo>
                          <a:pt x="12098" y="1"/>
                        </a:lnTo>
                        <a:cubicBezTo>
                          <a:pt x="12433" y="1"/>
                          <a:pt x="12706" y="244"/>
                          <a:pt x="12706" y="608"/>
                        </a:cubicBezTo>
                        <a:lnTo>
                          <a:pt x="12706" y="608"/>
                        </a:lnTo>
                        <a:cubicBezTo>
                          <a:pt x="12737" y="943"/>
                          <a:pt x="12433" y="1216"/>
                          <a:pt x="12098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9" name="Google Shape;2269;p70"/>
                  <p:cNvSpPr/>
                  <p:nvPr/>
                </p:nvSpPr>
                <p:spPr>
                  <a:xfrm>
                    <a:off x="3946650" y="3888200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7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0" name="Google Shape;2270;p70"/>
                  <p:cNvSpPr/>
                  <p:nvPr/>
                </p:nvSpPr>
                <p:spPr>
                  <a:xfrm>
                    <a:off x="3946650" y="3967225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4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1" name="Google Shape;2271;p70"/>
                  <p:cNvSpPr/>
                  <p:nvPr/>
                </p:nvSpPr>
                <p:spPr>
                  <a:xfrm>
                    <a:off x="3946650" y="4043975"/>
                    <a:ext cx="495323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5" h="1217" extrusionOk="0">
                        <a:moveTo>
                          <a:pt x="22676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2676" y="0"/>
                        </a:lnTo>
                        <a:cubicBezTo>
                          <a:pt x="23011" y="0"/>
                          <a:pt x="23284" y="274"/>
                          <a:pt x="23284" y="608"/>
                        </a:cubicBezTo>
                        <a:lnTo>
                          <a:pt x="23284" y="608"/>
                        </a:lnTo>
                        <a:cubicBezTo>
                          <a:pt x="23345" y="943"/>
                          <a:pt x="23071" y="1216"/>
                          <a:pt x="22676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72" name="Google Shape;2272;p70"/>
                <p:cNvGrpSpPr/>
                <p:nvPr/>
              </p:nvGrpSpPr>
              <p:grpSpPr>
                <a:xfrm>
                  <a:off x="3941675" y="3805000"/>
                  <a:ext cx="599146" cy="278125"/>
                  <a:chOff x="4597860" y="3805000"/>
                  <a:chExt cx="599146" cy="278125"/>
                </a:xfrm>
              </p:grpSpPr>
              <p:sp>
                <p:nvSpPr>
                  <p:cNvPr id="2273" name="Google Shape;2273;p70"/>
                  <p:cNvSpPr/>
                  <p:nvPr/>
                </p:nvSpPr>
                <p:spPr>
                  <a:xfrm>
                    <a:off x="4597860" y="3805000"/>
                    <a:ext cx="258712" cy="27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5" h="11125" extrusionOk="0">
                        <a:moveTo>
                          <a:pt x="9301" y="11125"/>
                        </a:moveTo>
                        <a:lnTo>
                          <a:pt x="1824" y="11125"/>
                        </a:lnTo>
                        <a:cubicBezTo>
                          <a:pt x="821" y="11125"/>
                          <a:pt x="0" y="10335"/>
                          <a:pt x="0" y="9301"/>
                        </a:cubicBezTo>
                        <a:lnTo>
                          <a:pt x="0" y="1824"/>
                        </a:lnTo>
                        <a:cubicBezTo>
                          <a:pt x="0" y="821"/>
                          <a:pt x="790" y="0"/>
                          <a:pt x="1824" y="0"/>
                        </a:cubicBezTo>
                        <a:lnTo>
                          <a:pt x="9301" y="0"/>
                        </a:lnTo>
                        <a:cubicBezTo>
                          <a:pt x="10304" y="0"/>
                          <a:pt x="11125" y="790"/>
                          <a:pt x="11125" y="1824"/>
                        </a:cubicBezTo>
                        <a:lnTo>
                          <a:pt x="11125" y="9301"/>
                        </a:lnTo>
                        <a:cubicBezTo>
                          <a:pt x="11095" y="10335"/>
                          <a:pt x="10304" y="11125"/>
                          <a:pt x="9301" y="11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4" name="Google Shape;2274;p70"/>
                  <p:cNvSpPr/>
                  <p:nvPr/>
                </p:nvSpPr>
                <p:spPr>
                  <a:xfrm>
                    <a:off x="4887389" y="3817900"/>
                    <a:ext cx="309617" cy="6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2494" extrusionOk="0">
                        <a:moveTo>
                          <a:pt x="12736" y="2493"/>
                        </a:moveTo>
                        <a:lnTo>
                          <a:pt x="547" y="2493"/>
                        </a:lnTo>
                        <a:cubicBezTo>
                          <a:pt x="243" y="2493"/>
                          <a:pt x="0" y="2250"/>
                          <a:pt x="0" y="1946"/>
                        </a:cubicBezTo>
                        <a:lnTo>
                          <a:pt x="0" y="548"/>
                        </a:lnTo>
                        <a:cubicBezTo>
                          <a:pt x="0" y="24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44"/>
                          <a:pt x="13253" y="548"/>
                        </a:cubicBezTo>
                        <a:lnTo>
                          <a:pt x="13253" y="1946"/>
                        </a:lnTo>
                        <a:cubicBezTo>
                          <a:pt x="13313" y="2250"/>
                          <a:pt x="13040" y="2493"/>
                          <a:pt x="12736" y="249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5" name="Google Shape;2275;p70"/>
                  <p:cNvSpPr/>
                  <p:nvPr/>
                </p:nvSpPr>
                <p:spPr>
                  <a:xfrm>
                    <a:off x="4887389" y="3933400"/>
                    <a:ext cx="30961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1065" extrusionOk="0">
                        <a:moveTo>
                          <a:pt x="12736" y="1065"/>
                        </a:moveTo>
                        <a:lnTo>
                          <a:pt x="547" y="1065"/>
                        </a:lnTo>
                        <a:cubicBezTo>
                          <a:pt x="243" y="1065"/>
                          <a:pt x="0" y="822"/>
                          <a:pt x="0" y="518"/>
                        </a:cubicBezTo>
                        <a:lnTo>
                          <a:pt x="0" y="518"/>
                        </a:lnTo>
                        <a:cubicBezTo>
                          <a:pt x="0" y="21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14"/>
                          <a:pt x="13253" y="518"/>
                        </a:cubicBezTo>
                        <a:lnTo>
                          <a:pt x="13253" y="518"/>
                        </a:lnTo>
                        <a:cubicBezTo>
                          <a:pt x="13313" y="822"/>
                          <a:pt x="13040" y="1065"/>
                          <a:pt x="12736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6" name="Google Shape;2276;p70"/>
                  <p:cNvSpPr/>
                  <p:nvPr/>
                </p:nvSpPr>
                <p:spPr>
                  <a:xfrm>
                    <a:off x="4888784" y="3990400"/>
                    <a:ext cx="25238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53" h="1065" extrusionOk="0">
                        <a:moveTo>
                          <a:pt x="10335" y="1065"/>
                        </a:moveTo>
                        <a:lnTo>
                          <a:pt x="518" y="1065"/>
                        </a:lnTo>
                        <a:cubicBezTo>
                          <a:pt x="214" y="1065"/>
                          <a:pt x="1" y="821"/>
                          <a:pt x="1" y="517"/>
                        </a:cubicBezTo>
                        <a:lnTo>
                          <a:pt x="1" y="517"/>
                        </a:lnTo>
                        <a:cubicBezTo>
                          <a:pt x="1" y="213"/>
                          <a:pt x="214" y="1"/>
                          <a:pt x="518" y="1"/>
                        </a:cubicBezTo>
                        <a:lnTo>
                          <a:pt x="10335" y="1"/>
                        </a:lnTo>
                        <a:cubicBezTo>
                          <a:pt x="10639" y="1"/>
                          <a:pt x="10852" y="213"/>
                          <a:pt x="10852" y="517"/>
                        </a:cubicBezTo>
                        <a:lnTo>
                          <a:pt x="10852" y="517"/>
                        </a:lnTo>
                        <a:cubicBezTo>
                          <a:pt x="10852" y="791"/>
                          <a:pt x="10639" y="1065"/>
                          <a:pt x="10335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277" name="Google Shape;2277;p70"/>
              <p:cNvGrpSpPr/>
              <p:nvPr/>
            </p:nvGrpSpPr>
            <p:grpSpPr>
              <a:xfrm>
                <a:off x="6637177" y="3958450"/>
                <a:ext cx="724950" cy="152000"/>
                <a:chOff x="4209938" y="4123775"/>
                <a:chExt cx="724950" cy="152000"/>
              </a:xfrm>
            </p:grpSpPr>
            <p:sp>
              <p:nvSpPr>
                <p:cNvPr id="2278" name="Google Shape;2278;p70"/>
                <p:cNvSpPr/>
                <p:nvPr/>
              </p:nvSpPr>
              <p:spPr>
                <a:xfrm>
                  <a:off x="4494138" y="4123775"/>
                  <a:ext cx="152750" cy="1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6080" extrusionOk="0">
                      <a:moveTo>
                        <a:pt x="4955" y="6079"/>
                      </a:moveTo>
                      <a:lnTo>
                        <a:pt x="1095" y="6079"/>
                      </a:lnTo>
                      <a:cubicBezTo>
                        <a:pt x="487" y="6079"/>
                        <a:pt x="0" y="5593"/>
                        <a:pt x="0" y="4985"/>
                      </a:cubicBezTo>
                      <a:lnTo>
                        <a:pt x="0" y="1094"/>
                      </a:lnTo>
                      <a:cubicBezTo>
                        <a:pt x="0" y="486"/>
                        <a:pt x="487" y="0"/>
                        <a:pt x="1095" y="0"/>
                      </a:cubicBezTo>
                      <a:lnTo>
                        <a:pt x="4955" y="0"/>
                      </a:lnTo>
                      <a:cubicBezTo>
                        <a:pt x="5563" y="0"/>
                        <a:pt x="6079" y="486"/>
                        <a:pt x="6079" y="1094"/>
                      </a:cubicBezTo>
                      <a:lnTo>
                        <a:pt x="6079" y="4985"/>
                      </a:lnTo>
                      <a:cubicBezTo>
                        <a:pt x="6110" y="5593"/>
                        <a:pt x="5563" y="6079"/>
                        <a:pt x="4955" y="6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70"/>
                <p:cNvSpPr/>
                <p:nvPr/>
              </p:nvSpPr>
              <p:spPr>
                <a:xfrm>
                  <a:off x="4886988" y="4164800"/>
                  <a:ext cx="47900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6" h="3192" extrusionOk="0">
                      <a:moveTo>
                        <a:pt x="487" y="3192"/>
                      </a:moveTo>
                      <a:cubicBezTo>
                        <a:pt x="426" y="3192"/>
                        <a:pt x="396" y="3131"/>
                        <a:pt x="305" y="3101"/>
                      </a:cubicBezTo>
                      <a:cubicBezTo>
                        <a:pt x="183" y="3010"/>
                        <a:pt x="183" y="2858"/>
                        <a:pt x="274" y="2736"/>
                      </a:cubicBezTo>
                      <a:lnTo>
                        <a:pt x="1308" y="1551"/>
                      </a:lnTo>
                      <a:lnTo>
                        <a:pt x="1308" y="1520"/>
                      </a:lnTo>
                      <a:lnTo>
                        <a:pt x="122" y="487"/>
                      </a:lnTo>
                      <a:cubicBezTo>
                        <a:pt x="1" y="365"/>
                        <a:pt x="1" y="213"/>
                        <a:pt x="62" y="92"/>
                      </a:cubicBezTo>
                      <a:cubicBezTo>
                        <a:pt x="183" y="0"/>
                        <a:pt x="335" y="0"/>
                        <a:pt x="457" y="61"/>
                      </a:cubicBezTo>
                      <a:lnTo>
                        <a:pt x="1642" y="1095"/>
                      </a:lnTo>
                      <a:cubicBezTo>
                        <a:pt x="1855" y="1277"/>
                        <a:pt x="1916" y="1672"/>
                        <a:pt x="1673" y="1885"/>
                      </a:cubicBezTo>
                      <a:lnTo>
                        <a:pt x="639" y="3070"/>
                      </a:lnTo>
                      <a:cubicBezTo>
                        <a:pt x="639" y="3162"/>
                        <a:pt x="578" y="3192"/>
                        <a:pt x="487" y="31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70"/>
                <p:cNvSpPr/>
                <p:nvPr/>
              </p:nvSpPr>
              <p:spPr>
                <a:xfrm>
                  <a:off x="4209938" y="4164800"/>
                  <a:ext cx="471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3192" extrusionOk="0">
                      <a:moveTo>
                        <a:pt x="1399" y="0"/>
                      </a:moveTo>
                      <a:cubicBezTo>
                        <a:pt x="1490" y="0"/>
                        <a:pt x="1520" y="31"/>
                        <a:pt x="1581" y="61"/>
                      </a:cubicBezTo>
                      <a:cubicBezTo>
                        <a:pt x="1702" y="183"/>
                        <a:pt x="1702" y="335"/>
                        <a:pt x="1642" y="456"/>
                      </a:cubicBezTo>
                      <a:lnTo>
                        <a:pt x="608" y="1642"/>
                      </a:lnTo>
                      <a:lnTo>
                        <a:pt x="608" y="1672"/>
                      </a:lnTo>
                      <a:lnTo>
                        <a:pt x="1794" y="2706"/>
                      </a:lnTo>
                      <a:cubicBezTo>
                        <a:pt x="1885" y="2797"/>
                        <a:pt x="1885" y="2949"/>
                        <a:pt x="1824" y="3070"/>
                      </a:cubicBezTo>
                      <a:cubicBezTo>
                        <a:pt x="1702" y="3192"/>
                        <a:pt x="1550" y="3192"/>
                        <a:pt x="1429" y="3101"/>
                      </a:cubicBezTo>
                      <a:lnTo>
                        <a:pt x="274" y="2098"/>
                      </a:lnTo>
                      <a:cubicBezTo>
                        <a:pt x="31" y="1885"/>
                        <a:pt x="0" y="1520"/>
                        <a:pt x="213" y="1277"/>
                      </a:cubicBezTo>
                      <a:lnTo>
                        <a:pt x="1247" y="122"/>
                      </a:lnTo>
                      <a:cubicBezTo>
                        <a:pt x="1277" y="31"/>
                        <a:pt x="1338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1" name="Google Shape;2281;p70"/>
              <p:cNvSpPr/>
              <p:nvPr/>
            </p:nvSpPr>
            <p:spPr>
              <a:xfrm>
                <a:off x="6692737" y="3057895"/>
                <a:ext cx="295610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609" y="9941"/>
                    </a:lnTo>
                    <a:lnTo>
                      <a:pt x="12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70"/>
              <p:cNvSpPr/>
              <p:nvPr/>
            </p:nvSpPr>
            <p:spPr>
              <a:xfrm>
                <a:off x="7011753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7" y="9941"/>
                    </a:lnTo>
                    <a:lnTo>
                      <a:pt x="12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70"/>
              <p:cNvSpPr/>
              <p:nvPr/>
            </p:nvSpPr>
            <p:spPr>
              <a:xfrm>
                <a:off x="7330019" y="3057895"/>
                <a:ext cx="294813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6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70"/>
              <p:cNvSpPr/>
              <p:nvPr/>
            </p:nvSpPr>
            <p:spPr>
              <a:xfrm>
                <a:off x="6374471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5" name="Google Shape;2285;p70"/>
            <p:cNvGrpSpPr/>
            <p:nvPr/>
          </p:nvGrpSpPr>
          <p:grpSpPr>
            <a:xfrm>
              <a:off x="1166819" y="2116280"/>
              <a:ext cx="272724" cy="333371"/>
              <a:chOff x="1583800" y="3574675"/>
              <a:chExt cx="438675" cy="536225"/>
            </a:xfrm>
          </p:grpSpPr>
          <p:sp>
            <p:nvSpPr>
              <p:cNvPr id="2286" name="Google Shape;2286;p70"/>
              <p:cNvSpPr/>
              <p:nvPr/>
            </p:nvSpPr>
            <p:spPr>
              <a:xfrm>
                <a:off x="1657200" y="3648050"/>
                <a:ext cx="291900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773" fill="none" extrusionOk="0">
                    <a:moveTo>
                      <a:pt x="0" y="7773"/>
                    </a:moveTo>
                    <a:lnTo>
                      <a:pt x="11675" y="1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70"/>
              <p:cNvSpPr/>
              <p:nvPr/>
            </p:nvSpPr>
            <p:spPr>
              <a:xfrm>
                <a:off x="1657200" y="3842350"/>
                <a:ext cx="291900" cy="19517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807" fill="none" extrusionOk="0">
                    <a:moveTo>
                      <a:pt x="0" y="1"/>
                    </a:moveTo>
                    <a:lnTo>
                      <a:pt x="11675" y="7806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70"/>
              <p:cNvSpPr/>
              <p:nvPr/>
            </p:nvSpPr>
            <p:spPr>
              <a:xfrm>
                <a:off x="1876500" y="3574675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36"/>
                    </a:cubicBezTo>
                    <a:cubicBezTo>
                      <a:pt x="1" y="4570"/>
                      <a:pt x="1269" y="5838"/>
                      <a:pt x="2903" y="5838"/>
                    </a:cubicBezTo>
                    <a:cubicBezTo>
                      <a:pt x="4538" y="5838"/>
                      <a:pt x="5838" y="4570"/>
                      <a:pt x="5838" y="2936"/>
                    </a:cubicBezTo>
                    <a:cubicBezTo>
                      <a:pt x="5838" y="1334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70"/>
              <p:cNvSpPr/>
              <p:nvPr/>
            </p:nvSpPr>
            <p:spPr>
              <a:xfrm>
                <a:off x="1876500" y="3964950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02"/>
                    </a:cubicBezTo>
                    <a:cubicBezTo>
                      <a:pt x="1" y="4537"/>
                      <a:pt x="1269" y="5838"/>
                      <a:pt x="2903" y="5838"/>
                    </a:cubicBezTo>
                    <a:cubicBezTo>
                      <a:pt x="4538" y="5838"/>
                      <a:pt x="5838" y="4537"/>
                      <a:pt x="5838" y="2902"/>
                    </a:cubicBezTo>
                    <a:cubicBezTo>
                      <a:pt x="5838" y="1301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70"/>
              <p:cNvSpPr/>
              <p:nvPr/>
            </p:nvSpPr>
            <p:spPr>
              <a:xfrm>
                <a:off x="1583800" y="3769800"/>
                <a:ext cx="146800" cy="145975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5839" extrusionOk="0">
                    <a:moveTo>
                      <a:pt x="2936" y="1"/>
                    </a:moveTo>
                    <a:cubicBezTo>
                      <a:pt x="1302" y="1"/>
                      <a:pt x="1" y="1302"/>
                      <a:pt x="1" y="2936"/>
                    </a:cubicBezTo>
                    <a:cubicBezTo>
                      <a:pt x="1" y="4537"/>
                      <a:pt x="1302" y="5838"/>
                      <a:pt x="2936" y="5838"/>
                    </a:cubicBezTo>
                    <a:cubicBezTo>
                      <a:pt x="4571" y="5838"/>
                      <a:pt x="5871" y="4537"/>
                      <a:pt x="5871" y="2936"/>
                    </a:cubicBezTo>
                    <a:cubicBezTo>
                      <a:pt x="5871" y="1335"/>
                      <a:pt x="4571" y="1"/>
                      <a:pt x="29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1" name="Google Shape;2291;p70"/>
            <p:cNvGrpSpPr/>
            <p:nvPr/>
          </p:nvGrpSpPr>
          <p:grpSpPr>
            <a:xfrm>
              <a:off x="1009761" y="2556992"/>
              <a:ext cx="518980" cy="513804"/>
              <a:chOff x="1529600" y="2601475"/>
              <a:chExt cx="834775" cy="826450"/>
            </a:xfrm>
          </p:grpSpPr>
          <p:sp>
            <p:nvSpPr>
              <p:cNvPr id="2292" name="Google Shape;2292;p70"/>
              <p:cNvSpPr/>
              <p:nvPr/>
            </p:nvSpPr>
            <p:spPr>
              <a:xfrm>
                <a:off x="1529600" y="2601475"/>
                <a:ext cx="834775" cy="643825"/>
              </a:xfrm>
              <a:custGeom>
                <a:avLst/>
                <a:gdLst/>
                <a:ahLst/>
                <a:cxnLst/>
                <a:rect l="l" t="t" r="r" b="b"/>
                <a:pathLst>
                  <a:path w="33391" h="25753" extrusionOk="0">
                    <a:moveTo>
                      <a:pt x="3770" y="0"/>
                    </a:moveTo>
                    <a:cubicBezTo>
                      <a:pt x="1668" y="0"/>
                      <a:pt x="0" y="1668"/>
                      <a:pt x="0" y="3736"/>
                    </a:cubicBezTo>
                    <a:lnTo>
                      <a:pt x="0" y="22016"/>
                    </a:lnTo>
                    <a:cubicBezTo>
                      <a:pt x="0" y="24084"/>
                      <a:pt x="1668" y="25752"/>
                      <a:pt x="3770" y="25752"/>
                    </a:cubicBezTo>
                    <a:lnTo>
                      <a:pt x="29622" y="25752"/>
                    </a:lnTo>
                    <a:cubicBezTo>
                      <a:pt x="31723" y="25752"/>
                      <a:pt x="33391" y="24084"/>
                      <a:pt x="33391" y="22016"/>
                    </a:cubicBezTo>
                    <a:lnTo>
                      <a:pt x="33391" y="3736"/>
                    </a:lnTo>
                    <a:cubicBezTo>
                      <a:pt x="33391" y="1668"/>
                      <a:pt x="31723" y="0"/>
                      <a:pt x="29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70"/>
              <p:cNvSpPr/>
              <p:nvPr/>
            </p:nvSpPr>
            <p:spPr>
              <a:xfrm>
                <a:off x="2036625" y="3193550"/>
                <a:ext cx="22517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9375" extrusionOk="0">
                    <a:moveTo>
                      <a:pt x="9007" y="1"/>
                    </a:moveTo>
                    <a:lnTo>
                      <a:pt x="1" y="335"/>
                    </a:lnTo>
                    <a:lnTo>
                      <a:pt x="9007" y="9374"/>
                    </a:lnTo>
                    <a:lnTo>
                      <a:pt x="9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70"/>
              <p:cNvSpPr/>
              <p:nvPr/>
            </p:nvSpPr>
            <p:spPr>
              <a:xfrm>
                <a:off x="1718075" y="2764925"/>
                <a:ext cx="45867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2677" extrusionOk="0">
                    <a:moveTo>
                      <a:pt x="17012" y="1335"/>
                    </a:moveTo>
                    <a:lnTo>
                      <a:pt x="17012" y="11342"/>
                    </a:lnTo>
                    <a:lnTo>
                      <a:pt x="1334" y="11342"/>
                    </a:lnTo>
                    <a:lnTo>
                      <a:pt x="1334" y="1335"/>
                    </a:lnTo>
                    <a:close/>
                    <a:moveTo>
                      <a:pt x="667" y="0"/>
                    </a:moveTo>
                    <a:cubicBezTo>
                      <a:pt x="267" y="0"/>
                      <a:pt x="0" y="301"/>
                      <a:pt x="0" y="667"/>
                    </a:cubicBezTo>
                    <a:lnTo>
                      <a:pt x="0" y="12009"/>
                    </a:lnTo>
                    <a:cubicBezTo>
                      <a:pt x="0" y="12376"/>
                      <a:pt x="267" y="12676"/>
                      <a:pt x="667" y="12676"/>
                    </a:cubicBezTo>
                    <a:lnTo>
                      <a:pt x="17679" y="12676"/>
                    </a:lnTo>
                    <a:cubicBezTo>
                      <a:pt x="18013" y="12676"/>
                      <a:pt x="18347" y="12376"/>
                      <a:pt x="18347" y="12009"/>
                    </a:cubicBezTo>
                    <a:lnTo>
                      <a:pt x="18347" y="667"/>
                    </a:lnTo>
                    <a:cubicBezTo>
                      <a:pt x="18347" y="301"/>
                      <a:pt x="18046" y="0"/>
                      <a:pt x="17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70"/>
              <p:cNvSpPr/>
              <p:nvPr/>
            </p:nvSpPr>
            <p:spPr>
              <a:xfrm>
                <a:off x="1715575" y="2764800"/>
                <a:ext cx="251025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8979" extrusionOk="0">
                    <a:moveTo>
                      <a:pt x="738" y="1"/>
                    </a:moveTo>
                    <a:cubicBezTo>
                      <a:pt x="562" y="1"/>
                      <a:pt x="388" y="68"/>
                      <a:pt x="267" y="205"/>
                    </a:cubicBezTo>
                    <a:cubicBezTo>
                      <a:pt x="0" y="506"/>
                      <a:pt x="0" y="939"/>
                      <a:pt x="300" y="1173"/>
                    </a:cubicBezTo>
                    <a:lnTo>
                      <a:pt x="8840" y="8812"/>
                    </a:lnTo>
                    <a:cubicBezTo>
                      <a:pt x="8973" y="8912"/>
                      <a:pt x="9140" y="8978"/>
                      <a:pt x="9307" y="8978"/>
                    </a:cubicBezTo>
                    <a:cubicBezTo>
                      <a:pt x="9473" y="8978"/>
                      <a:pt x="9674" y="8878"/>
                      <a:pt x="9807" y="8712"/>
                    </a:cubicBezTo>
                    <a:cubicBezTo>
                      <a:pt x="10041" y="8445"/>
                      <a:pt x="10041" y="8011"/>
                      <a:pt x="9774" y="7778"/>
                    </a:cubicBezTo>
                    <a:lnTo>
                      <a:pt x="1201" y="172"/>
                    </a:lnTo>
                    <a:cubicBezTo>
                      <a:pt x="1072" y="59"/>
                      <a:pt x="904" y="1"/>
                      <a:pt x="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70"/>
              <p:cNvSpPr/>
              <p:nvPr/>
            </p:nvSpPr>
            <p:spPr>
              <a:xfrm>
                <a:off x="1929050" y="2764775"/>
                <a:ext cx="249375" cy="224500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8980" extrusionOk="0">
                    <a:moveTo>
                      <a:pt x="9216" y="0"/>
                    </a:moveTo>
                    <a:cubicBezTo>
                      <a:pt x="9064" y="0"/>
                      <a:pt x="8909" y="53"/>
                      <a:pt x="8773" y="173"/>
                    </a:cubicBezTo>
                    <a:lnTo>
                      <a:pt x="301" y="7812"/>
                    </a:lnTo>
                    <a:cubicBezTo>
                      <a:pt x="67" y="8045"/>
                      <a:pt x="0" y="8479"/>
                      <a:pt x="267" y="8746"/>
                    </a:cubicBezTo>
                    <a:cubicBezTo>
                      <a:pt x="401" y="8879"/>
                      <a:pt x="601" y="8979"/>
                      <a:pt x="768" y="8979"/>
                    </a:cubicBezTo>
                    <a:cubicBezTo>
                      <a:pt x="934" y="8979"/>
                      <a:pt x="1101" y="8879"/>
                      <a:pt x="1235" y="8813"/>
                    </a:cubicBezTo>
                    <a:lnTo>
                      <a:pt x="9674" y="1174"/>
                    </a:lnTo>
                    <a:cubicBezTo>
                      <a:pt x="9941" y="907"/>
                      <a:pt x="9974" y="507"/>
                      <a:pt x="9707" y="206"/>
                    </a:cubicBezTo>
                    <a:cubicBezTo>
                      <a:pt x="9579" y="78"/>
                      <a:pt x="9401" y="0"/>
                      <a:pt x="9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70"/>
              <p:cNvSpPr/>
              <p:nvPr/>
            </p:nvSpPr>
            <p:spPr>
              <a:xfrm>
                <a:off x="1715575" y="2902400"/>
                <a:ext cx="1918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178" extrusionOk="0">
                    <a:moveTo>
                      <a:pt x="6925" y="1"/>
                    </a:moveTo>
                    <a:cubicBezTo>
                      <a:pt x="6752" y="1"/>
                      <a:pt x="6584" y="59"/>
                      <a:pt x="6471" y="172"/>
                    </a:cubicBezTo>
                    <a:lnTo>
                      <a:pt x="300" y="6010"/>
                    </a:lnTo>
                    <a:cubicBezTo>
                      <a:pt x="0" y="6276"/>
                      <a:pt x="0" y="6710"/>
                      <a:pt x="267" y="6977"/>
                    </a:cubicBezTo>
                    <a:cubicBezTo>
                      <a:pt x="367" y="7110"/>
                      <a:pt x="600" y="7177"/>
                      <a:pt x="767" y="7177"/>
                    </a:cubicBezTo>
                    <a:cubicBezTo>
                      <a:pt x="934" y="7177"/>
                      <a:pt x="1101" y="7110"/>
                      <a:pt x="1201" y="7010"/>
                    </a:cubicBezTo>
                    <a:lnTo>
                      <a:pt x="7372" y="1173"/>
                    </a:lnTo>
                    <a:cubicBezTo>
                      <a:pt x="7672" y="939"/>
                      <a:pt x="7672" y="472"/>
                      <a:pt x="7439" y="205"/>
                    </a:cubicBezTo>
                    <a:cubicBezTo>
                      <a:pt x="7301" y="68"/>
                      <a:pt x="7109" y="1"/>
                      <a:pt x="69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70"/>
              <p:cNvSpPr/>
              <p:nvPr/>
            </p:nvSpPr>
            <p:spPr>
              <a:xfrm>
                <a:off x="1991600" y="2900025"/>
                <a:ext cx="1859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7273" extrusionOk="0">
                    <a:moveTo>
                      <a:pt x="726" y="0"/>
                    </a:moveTo>
                    <a:cubicBezTo>
                      <a:pt x="551" y="0"/>
                      <a:pt x="384" y="67"/>
                      <a:pt x="267" y="200"/>
                    </a:cubicBezTo>
                    <a:cubicBezTo>
                      <a:pt x="0" y="467"/>
                      <a:pt x="0" y="901"/>
                      <a:pt x="267" y="1134"/>
                    </a:cubicBezTo>
                    <a:lnTo>
                      <a:pt x="6271" y="7072"/>
                    </a:lnTo>
                    <a:cubicBezTo>
                      <a:pt x="6405" y="7205"/>
                      <a:pt x="6572" y="7272"/>
                      <a:pt x="6738" y="7272"/>
                    </a:cubicBezTo>
                    <a:cubicBezTo>
                      <a:pt x="6905" y="7272"/>
                      <a:pt x="7072" y="7205"/>
                      <a:pt x="7172" y="7072"/>
                    </a:cubicBezTo>
                    <a:cubicBezTo>
                      <a:pt x="7439" y="6772"/>
                      <a:pt x="7439" y="6371"/>
                      <a:pt x="7172" y="6105"/>
                    </a:cubicBezTo>
                    <a:lnTo>
                      <a:pt x="1234" y="200"/>
                    </a:lnTo>
                    <a:cubicBezTo>
                      <a:pt x="1084" y="67"/>
                      <a:pt x="90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9" name="Google Shape;2299;p70"/>
            <p:cNvGrpSpPr/>
            <p:nvPr/>
          </p:nvGrpSpPr>
          <p:grpSpPr>
            <a:xfrm>
              <a:off x="3412536" y="2595937"/>
              <a:ext cx="466632" cy="466632"/>
              <a:chOff x="5227225" y="2298750"/>
              <a:chExt cx="750575" cy="750575"/>
            </a:xfrm>
          </p:grpSpPr>
          <p:sp>
            <p:nvSpPr>
              <p:cNvPr id="2300" name="Google Shape;2300;p70"/>
              <p:cNvSpPr/>
              <p:nvPr/>
            </p:nvSpPr>
            <p:spPr>
              <a:xfrm>
                <a:off x="5227225" y="2298750"/>
                <a:ext cx="750575" cy="750575"/>
              </a:xfrm>
              <a:custGeom>
                <a:avLst/>
                <a:gdLst/>
                <a:ahLst/>
                <a:cxnLst/>
                <a:rect l="l" t="t" r="r" b="b"/>
                <a:pathLst>
                  <a:path w="30023" h="30023" extrusionOk="0">
                    <a:moveTo>
                      <a:pt x="15012" y="1"/>
                    </a:moveTo>
                    <a:cubicBezTo>
                      <a:pt x="6739" y="1"/>
                      <a:pt x="1" y="6739"/>
                      <a:pt x="1" y="15011"/>
                    </a:cubicBezTo>
                    <a:cubicBezTo>
                      <a:pt x="1" y="23317"/>
                      <a:pt x="6739" y="30022"/>
                      <a:pt x="15012" y="30022"/>
                    </a:cubicBezTo>
                    <a:cubicBezTo>
                      <a:pt x="23318" y="30022"/>
                      <a:pt x="30022" y="23317"/>
                      <a:pt x="30022" y="15011"/>
                    </a:cubicBezTo>
                    <a:cubicBezTo>
                      <a:pt x="30022" y="6739"/>
                      <a:pt x="23318" y="1"/>
                      <a:pt x="15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70"/>
              <p:cNvSpPr/>
              <p:nvPr/>
            </p:nvSpPr>
            <p:spPr>
              <a:xfrm>
                <a:off x="5350650" y="2500575"/>
                <a:ext cx="475375" cy="446175"/>
              </a:xfrm>
              <a:custGeom>
                <a:avLst/>
                <a:gdLst/>
                <a:ahLst/>
                <a:cxnLst/>
                <a:rect l="l" t="t" r="r" b="b"/>
                <a:pathLst>
                  <a:path w="19015" h="17847" fill="none" extrusionOk="0">
                    <a:moveTo>
                      <a:pt x="1" y="5070"/>
                    </a:moveTo>
                    <a:cubicBezTo>
                      <a:pt x="6339" y="3369"/>
                      <a:pt x="12677" y="1701"/>
                      <a:pt x="19014" y="0"/>
                    </a:cubicBezTo>
                    <a:cubicBezTo>
                      <a:pt x="16246" y="5938"/>
                      <a:pt x="13477" y="11875"/>
                      <a:pt x="10708" y="17846"/>
                    </a:cubicBezTo>
                    <a:lnTo>
                      <a:pt x="8474" y="8873"/>
                    </a:lnTo>
                    <a:close/>
                  </a:path>
                </a:pathLst>
              </a:custGeom>
              <a:noFill/>
              <a:ln w="3170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70"/>
              <p:cNvSpPr/>
              <p:nvPr/>
            </p:nvSpPr>
            <p:spPr>
              <a:xfrm>
                <a:off x="5561650" y="2500575"/>
                <a:ext cx="264375" cy="22017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8807" fill="none" extrusionOk="0">
                    <a:moveTo>
                      <a:pt x="10574" y="0"/>
                    </a:moveTo>
                    <a:lnTo>
                      <a:pt x="0" y="8806"/>
                    </a:lnTo>
                  </a:path>
                </a:pathLst>
              </a:custGeom>
              <a:noFill/>
              <a:ln w="31700" cap="flat" cmpd="sng">
                <a:solidFill>
                  <a:srgbClr val="FFFFFF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3" name="Google Shape;2303;p70"/>
            <p:cNvGrpSpPr/>
            <p:nvPr/>
          </p:nvGrpSpPr>
          <p:grpSpPr>
            <a:xfrm>
              <a:off x="1302410" y="3376103"/>
              <a:ext cx="544392" cy="544392"/>
              <a:chOff x="1773950" y="1460650"/>
              <a:chExt cx="875650" cy="875650"/>
            </a:xfrm>
          </p:grpSpPr>
          <p:sp>
            <p:nvSpPr>
              <p:cNvPr id="2304" name="Google Shape;2304;p70"/>
              <p:cNvSpPr/>
              <p:nvPr/>
            </p:nvSpPr>
            <p:spPr>
              <a:xfrm>
                <a:off x="1773950" y="1460650"/>
                <a:ext cx="875650" cy="875650"/>
              </a:xfrm>
              <a:custGeom>
                <a:avLst/>
                <a:gdLst/>
                <a:ahLst/>
                <a:cxnLst/>
                <a:rect l="l" t="t" r="r" b="b"/>
                <a:pathLst>
                  <a:path w="35026" h="35026" extrusionOk="0">
                    <a:moveTo>
                      <a:pt x="17513" y="1"/>
                    </a:moveTo>
                    <a:cubicBezTo>
                      <a:pt x="7839" y="1"/>
                      <a:pt x="0" y="7840"/>
                      <a:pt x="0" y="17513"/>
                    </a:cubicBezTo>
                    <a:cubicBezTo>
                      <a:pt x="0" y="27187"/>
                      <a:pt x="7839" y="35026"/>
                      <a:pt x="17513" y="35026"/>
                    </a:cubicBezTo>
                    <a:cubicBezTo>
                      <a:pt x="27186" y="35026"/>
                      <a:pt x="35025" y="27187"/>
                      <a:pt x="35025" y="17513"/>
                    </a:cubicBezTo>
                    <a:cubicBezTo>
                      <a:pt x="35025" y="7840"/>
                      <a:pt x="27186" y="1"/>
                      <a:pt x="175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70"/>
              <p:cNvSpPr/>
              <p:nvPr/>
            </p:nvSpPr>
            <p:spPr>
              <a:xfrm>
                <a:off x="2140875" y="1993525"/>
                <a:ext cx="1417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172" extrusionOk="0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70"/>
              <p:cNvSpPr/>
              <p:nvPr/>
            </p:nvSpPr>
            <p:spPr>
              <a:xfrm>
                <a:off x="2069975" y="1877025"/>
                <a:ext cx="282725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28" extrusionOk="0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70"/>
              <p:cNvSpPr/>
              <p:nvPr/>
            </p:nvSpPr>
            <p:spPr>
              <a:xfrm>
                <a:off x="2003275" y="1777550"/>
                <a:ext cx="414475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4738" extrusionOk="0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70"/>
              <p:cNvSpPr/>
              <p:nvPr/>
            </p:nvSpPr>
            <p:spPr>
              <a:xfrm>
                <a:off x="1939050" y="1674600"/>
                <a:ext cx="545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5775" extrusionOk="0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9" name="Google Shape;2309;p70"/>
            <p:cNvGrpSpPr/>
            <p:nvPr/>
          </p:nvGrpSpPr>
          <p:grpSpPr>
            <a:xfrm>
              <a:off x="2978073" y="1231223"/>
              <a:ext cx="387816" cy="387304"/>
              <a:chOff x="4239025" y="645900"/>
              <a:chExt cx="623800" cy="622975"/>
            </a:xfrm>
          </p:grpSpPr>
          <p:sp>
            <p:nvSpPr>
              <p:cNvPr id="2310" name="Google Shape;2310;p70"/>
              <p:cNvSpPr/>
              <p:nvPr/>
            </p:nvSpPr>
            <p:spPr>
              <a:xfrm>
                <a:off x="4239025" y="645900"/>
                <a:ext cx="623800" cy="622975"/>
              </a:xfrm>
              <a:custGeom>
                <a:avLst/>
                <a:gdLst/>
                <a:ahLst/>
                <a:cxnLst/>
                <a:rect l="l" t="t" r="r" b="b"/>
                <a:pathLst>
                  <a:path w="24952" h="24919" extrusionOk="0">
                    <a:moveTo>
                      <a:pt x="12476" y="1"/>
                    </a:moveTo>
                    <a:cubicBezTo>
                      <a:pt x="5605" y="1"/>
                      <a:pt x="1" y="5571"/>
                      <a:pt x="1" y="12476"/>
                    </a:cubicBezTo>
                    <a:cubicBezTo>
                      <a:pt x="1" y="19348"/>
                      <a:pt x="5605" y="24919"/>
                      <a:pt x="12476" y="24919"/>
                    </a:cubicBezTo>
                    <a:cubicBezTo>
                      <a:pt x="19348" y="24919"/>
                      <a:pt x="24952" y="19348"/>
                      <a:pt x="24952" y="12476"/>
                    </a:cubicBezTo>
                    <a:cubicBezTo>
                      <a:pt x="24952" y="5571"/>
                      <a:pt x="19348" y="1"/>
                      <a:pt x="12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70"/>
              <p:cNvSpPr/>
              <p:nvPr/>
            </p:nvSpPr>
            <p:spPr>
              <a:xfrm>
                <a:off x="4470875" y="847925"/>
                <a:ext cx="195150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8766" extrusionOk="0">
                    <a:moveTo>
                      <a:pt x="830" y="0"/>
                    </a:moveTo>
                    <a:cubicBezTo>
                      <a:pt x="684" y="0"/>
                      <a:pt x="534" y="42"/>
                      <a:pt x="400" y="126"/>
                    </a:cubicBezTo>
                    <a:cubicBezTo>
                      <a:pt x="167" y="259"/>
                      <a:pt x="0" y="559"/>
                      <a:pt x="0" y="826"/>
                    </a:cubicBezTo>
                    <a:lnTo>
                      <a:pt x="0" y="7931"/>
                    </a:lnTo>
                    <a:cubicBezTo>
                      <a:pt x="0" y="8231"/>
                      <a:pt x="167" y="8465"/>
                      <a:pt x="400" y="8632"/>
                    </a:cubicBezTo>
                    <a:cubicBezTo>
                      <a:pt x="534" y="8732"/>
                      <a:pt x="701" y="8765"/>
                      <a:pt x="834" y="8765"/>
                    </a:cubicBezTo>
                    <a:cubicBezTo>
                      <a:pt x="1001" y="8765"/>
                      <a:pt x="1101" y="8732"/>
                      <a:pt x="1234" y="8632"/>
                    </a:cubicBezTo>
                    <a:lnTo>
                      <a:pt x="7372" y="5096"/>
                    </a:lnTo>
                    <a:cubicBezTo>
                      <a:pt x="7639" y="4962"/>
                      <a:pt x="7806" y="4662"/>
                      <a:pt x="7806" y="4395"/>
                    </a:cubicBezTo>
                    <a:cubicBezTo>
                      <a:pt x="7806" y="4095"/>
                      <a:pt x="7639" y="3828"/>
                      <a:pt x="7372" y="3661"/>
                    </a:cubicBezTo>
                    <a:lnTo>
                      <a:pt x="1234" y="126"/>
                    </a:lnTo>
                    <a:cubicBezTo>
                      <a:pt x="1118" y="42"/>
                      <a:pt x="976" y="0"/>
                      <a:pt x="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70"/>
              <p:cNvSpPr/>
              <p:nvPr/>
            </p:nvSpPr>
            <p:spPr>
              <a:xfrm>
                <a:off x="4342450" y="754325"/>
                <a:ext cx="41530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16612" h="16246" extrusionOk="0">
                    <a:moveTo>
                      <a:pt x="8306" y="1301"/>
                    </a:moveTo>
                    <a:cubicBezTo>
                      <a:pt x="12175" y="1301"/>
                      <a:pt x="15311" y="4370"/>
                      <a:pt x="15278" y="8139"/>
                    </a:cubicBezTo>
                    <a:cubicBezTo>
                      <a:pt x="15278" y="11909"/>
                      <a:pt x="12142" y="14978"/>
                      <a:pt x="8306" y="14978"/>
                    </a:cubicBezTo>
                    <a:cubicBezTo>
                      <a:pt x="4470" y="14978"/>
                      <a:pt x="1334" y="11875"/>
                      <a:pt x="1334" y="8139"/>
                    </a:cubicBezTo>
                    <a:cubicBezTo>
                      <a:pt x="1334" y="4337"/>
                      <a:pt x="4470" y="1301"/>
                      <a:pt x="8306" y="1301"/>
                    </a:cubicBezTo>
                    <a:close/>
                    <a:moveTo>
                      <a:pt x="8306" y="0"/>
                    </a:moveTo>
                    <a:cubicBezTo>
                      <a:pt x="3703" y="0"/>
                      <a:pt x="0" y="3636"/>
                      <a:pt x="0" y="8139"/>
                    </a:cubicBezTo>
                    <a:cubicBezTo>
                      <a:pt x="0" y="12642"/>
                      <a:pt x="3703" y="16245"/>
                      <a:pt x="8306" y="16245"/>
                    </a:cubicBezTo>
                    <a:cubicBezTo>
                      <a:pt x="12876" y="16245"/>
                      <a:pt x="16612" y="12642"/>
                      <a:pt x="16612" y="8139"/>
                    </a:cubicBezTo>
                    <a:cubicBezTo>
                      <a:pt x="16612" y="3669"/>
                      <a:pt x="12876" y="0"/>
                      <a:pt x="8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3" name="Google Shape;2313;p70"/>
            <p:cNvGrpSpPr/>
            <p:nvPr/>
          </p:nvGrpSpPr>
          <p:grpSpPr>
            <a:xfrm>
              <a:off x="3219394" y="1823399"/>
              <a:ext cx="699925" cy="556841"/>
              <a:chOff x="4937025" y="1318050"/>
              <a:chExt cx="1125825" cy="895675"/>
            </a:xfrm>
          </p:grpSpPr>
          <p:sp>
            <p:nvSpPr>
              <p:cNvPr id="2314" name="Google Shape;2314;p70"/>
              <p:cNvSpPr/>
              <p:nvPr/>
            </p:nvSpPr>
            <p:spPr>
              <a:xfrm>
                <a:off x="4937025" y="1318050"/>
                <a:ext cx="1125825" cy="709700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28388" extrusionOk="0">
                    <a:moveTo>
                      <a:pt x="3737" y="1"/>
                    </a:moveTo>
                    <a:cubicBezTo>
                      <a:pt x="1669" y="1"/>
                      <a:pt x="1" y="1668"/>
                      <a:pt x="1" y="3770"/>
                    </a:cubicBezTo>
                    <a:lnTo>
                      <a:pt x="1" y="24652"/>
                    </a:lnTo>
                    <a:cubicBezTo>
                      <a:pt x="1" y="26720"/>
                      <a:pt x="1669" y="28388"/>
                      <a:pt x="3737" y="28388"/>
                    </a:cubicBezTo>
                    <a:lnTo>
                      <a:pt x="41264" y="28388"/>
                    </a:lnTo>
                    <a:cubicBezTo>
                      <a:pt x="43365" y="28388"/>
                      <a:pt x="45033" y="26720"/>
                      <a:pt x="45033" y="24652"/>
                    </a:cubicBezTo>
                    <a:lnTo>
                      <a:pt x="45033" y="3770"/>
                    </a:lnTo>
                    <a:cubicBezTo>
                      <a:pt x="45033" y="1668"/>
                      <a:pt x="43365" y="1"/>
                      <a:pt x="41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70"/>
              <p:cNvSpPr/>
              <p:nvPr/>
            </p:nvSpPr>
            <p:spPr>
              <a:xfrm>
                <a:off x="5067125" y="1979350"/>
                <a:ext cx="22602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375" extrusionOk="0">
                    <a:moveTo>
                      <a:pt x="0" y="1"/>
                    </a:moveTo>
                    <a:lnTo>
                      <a:pt x="0" y="9374"/>
                    </a:lnTo>
                    <a:lnTo>
                      <a:pt x="9040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70"/>
              <p:cNvSpPr/>
              <p:nvPr/>
            </p:nvSpPr>
            <p:spPr>
              <a:xfrm>
                <a:off x="5268100" y="1489000"/>
                <a:ext cx="6713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53" h="2103" extrusionOk="0">
                    <a:moveTo>
                      <a:pt x="1335" y="1"/>
                    </a:moveTo>
                    <a:cubicBezTo>
                      <a:pt x="0" y="1"/>
                      <a:pt x="0" y="2102"/>
                      <a:pt x="1335" y="2102"/>
                    </a:cubicBezTo>
                    <a:lnTo>
                      <a:pt x="25519" y="2102"/>
                    </a:lnTo>
                    <a:cubicBezTo>
                      <a:pt x="26853" y="2102"/>
                      <a:pt x="26853" y="1"/>
                      <a:pt x="255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70"/>
              <p:cNvSpPr/>
              <p:nvPr/>
            </p:nvSpPr>
            <p:spPr>
              <a:xfrm>
                <a:off x="5071300" y="1627450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70"/>
              <p:cNvSpPr/>
              <p:nvPr/>
            </p:nvSpPr>
            <p:spPr>
              <a:xfrm>
                <a:off x="5071300" y="1714175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70"/>
              <p:cNvSpPr/>
              <p:nvPr/>
            </p:nvSpPr>
            <p:spPr>
              <a:xfrm>
                <a:off x="5071300" y="1801725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70"/>
              <p:cNvSpPr/>
              <p:nvPr/>
            </p:nvSpPr>
            <p:spPr>
              <a:xfrm>
                <a:off x="5071300" y="1888450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2"/>
                      <a:pt x="634" y="1002"/>
                    </a:cubicBezTo>
                    <a:lnTo>
                      <a:pt x="33691" y="1002"/>
                    </a:lnTo>
                    <a:cubicBezTo>
                      <a:pt x="34358" y="1002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70"/>
              <p:cNvSpPr/>
              <p:nvPr/>
            </p:nvSpPr>
            <p:spPr>
              <a:xfrm>
                <a:off x="5064625" y="1397275"/>
                <a:ext cx="18765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7506" extrusionOk="0">
                    <a:moveTo>
                      <a:pt x="3770" y="1"/>
                    </a:moveTo>
                    <a:cubicBezTo>
                      <a:pt x="1702" y="1"/>
                      <a:pt x="0" y="1668"/>
                      <a:pt x="0" y="3737"/>
                    </a:cubicBezTo>
                    <a:cubicBezTo>
                      <a:pt x="0" y="5838"/>
                      <a:pt x="1702" y="7506"/>
                      <a:pt x="3770" y="7506"/>
                    </a:cubicBezTo>
                    <a:cubicBezTo>
                      <a:pt x="5838" y="7506"/>
                      <a:pt x="7506" y="5838"/>
                      <a:pt x="7506" y="3737"/>
                    </a:cubicBezTo>
                    <a:cubicBezTo>
                      <a:pt x="7506" y="1668"/>
                      <a:pt x="5838" y="1"/>
                      <a:pt x="3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70"/>
              <p:cNvSpPr/>
              <p:nvPr/>
            </p:nvSpPr>
            <p:spPr>
              <a:xfrm>
                <a:off x="5129675" y="1428975"/>
                <a:ext cx="584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36" extrusionOk="0">
                    <a:moveTo>
                      <a:pt x="1168" y="0"/>
                    </a:moveTo>
                    <a:cubicBezTo>
                      <a:pt x="501" y="0"/>
                      <a:pt x="0" y="534"/>
                      <a:pt x="0" y="1168"/>
                    </a:cubicBezTo>
                    <a:cubicBezTo>
                      <a:pt x="0" y="1835"/>
                      <a:pt x="534" y="2335"/>
                      <a:pt x="1168" y="2335"/>
                    </a:cubicBezTo>
                    <a:cubicBezTo>
                      <a:pt x="1835" y="2335"/>
                      <a:pt x="2335" y="1768"/>
                      <a:pt x="2335" y="1168"/>
                    </a:cubicBezTo>
                    <a:cubicBezTo>
                      <a:pt x="2335" y="534"/>
                      <a:pt x="1835" y="0"/>
                      <a:pt x="1168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70"/>
              <p:cNvSpPr/>
              <p:nvPr/>
            </p:nvSpPr>
            <p:spPr>
              <a:xfrm>
                <a:off x="5113825" y="1489850"/>
                <a:ext cx="917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835" extrusionOk="0">
                    <a:moveTo>
                      <a:pt x="1135" y="0"/>
                    </a:moveTo>
                    <a:cubicBezTo>
                      <a:pt x="501" y="0"/>
                      <a:pt x="0" y="501"/>
                      <a:pt x="0" y="1134"/>
                    </a:cubicBezTo>
                    <a:lnTo>
                      <a:pt x="0" y="1835"/>
                    </a:lnTo>
                    <a:lnTo>
                      <a:pt x="3670" y="1835"/>
                    </a:lnTo>
                    <a:lnTo>
                      <a:pt x="3670" y="1134"/>
                    </a:lnTo>
                    <a:cubicBezTo>
                      <a:pt x="3670" y="501"/>
                      <a:pt x="3203" y="0"/>
                      <a:pt x="2602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70"/>
              <p:cNvSpPr/>
              <p:nvPr/>
            </p:nvSpPr>
            <p:spPr>
              <a:xfrm>
                <a:off x="5148025" y="1466700"/>
                <a:ext cx="217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94" extrusionOk="0">
                    <a:moveTo>
                      <a:pt x="442" y="1"/>
                    </a:moveTo>
                    <a:cubicBezTo>
                      <a:pt x="225" y="1"/>
                      <a:pt x="0" y="142"/>
                      <a:pt x="0" y="426"/>
                    </a:cubicBezTo>
                    <a:lnTo>
                      <a:pt x="0" y="1393"/>
                    </a:lnTo>
                    <a:cubicBezTo>
                      <a:pt x="0" y="1660"/>
                      <a:pt x="209" y="1793"/>
                      <a:pt x="417" y="1793"/>
                    </a:cubicBezTo>
                    <a:cubicBezTo>
                      <a:pt x="626" y="1793"/>
                      <a:pt x="834" y="1660"/>
                      <a:pt x="834" y="1393"/>
                    </a:cubicBezTo>
                    <a:lnTo>
                      <a:pt x="834" y="426"/>
                    </a:lnTo>
                    <a:cubicBezTo>
                      <a:pt x="867" y="142"/>
                      <a:pt x="659" y="1"/>
                      <a:pt x="442" y="1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5" name="Google Shape;2325;p70"/>
            <p:cNvGrpSpPr/>
            <p:nvPr/>
          </p:nvGrpSpPr>
          <p:grpSpPr>
            <a:xfrm>
              <a:off x="1033444" y="1334148"/>
              <a:ext cx="1097052" cy="181474"/>
              <a:chOff x="2205925" y="868575"/>
              <a:chExt cx="1764600" cy="291900"/>
            </a:xfrm>
          </p:grpSpPr>
          <p:sp>
            <p:nvSpPr>
              <p:cNvPr id="2326" name="Google Shape;2326;p70"/>
              <p:cNvSpPr/>
              <p:nvPr/>
            </p:nvSpPr>
            <p:spPr>
              <a:xfrm>
                <a:off x="2205925" y="868575"/>
                <a:ext cx="1764600" cy="291900"/>
              </a:xfrm>
              <a:custGeom>
                <a:avLst/>
                <a:gdLst/>
                <a:ahLst/>
                <a:cxnLst/>
                <a:rect l="l" t="t" r="r" b="b"/>
                <a:pathLst>
                  <a:path w="70584" h="11676" extrusionOk="0">
                    <a:moveTo>
                      <a:pt x="5838" y="0"/>
                    </a:moveTo>
                    <a:cubicBezTo>
                      <a:pt x="2602" y="0"/>
                      <a:pt x="0" y="2635"/>
                      <a:pt x="0" y="5838"/>
                    </a:cubicBezTo>
                    <a:cubicBezTo>
                      <a:pt x="0" y="9073"/>
                      <a:pt x="2602" y="11675"/>
                      <a:pt x="5838" y="11675"/>
                    </a:cubicBezTo>
                    <a:lnTo>
                      <a:pt x="64746" y="11675"/>
                    </a:lnTo>
                    <a:cubicBezTo>
                      <a:pt x="67949" y="11675"/>
                      <a:pt x="70584" y="9073"/>
                      <a:pt x="70584" y="5838"/>
                    </a:cubicBezTo>
                    <a:cubicBezTo>
                      <a:pt x="70584" y="2635"/>
                      <a:pt x="67949" y="0"/>
                      <a:pt x="64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70"/>
              <p:cNvSpPr/>
              <p:nvPr/>
            </p:nvSpPr>
            <p:spPr>
              <a:xfrm>
                <a:off x="2439425" y="921100"/>
                <a:ext cx="1959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1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70"/>
              <p:cNvSpPr/>
              <p:nvPr/>
            </p:nvSpPr>
            <p:spPr>
              <a:xfrm>
                <a:off x="2713775" y="921100"/>
                <a:ext cx="19682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506" extrusionOk="0">
                    <a:moveTo>
                      <a:pt x="3937" y="1"/>
                    </a:moveTo>
                    <a:lnTo>
                      <a:pt x="2736" y="2469"/>
                    </a:lnTo>
                    <a:lnTo>
                      <a:pt x="1" y="2869"/>
                    </a:lnTo>
                    <a:lnTo>
                      <a:pt x="1969" y="4804"/>
                    </a:lnTo>
                    <a:lnTo>
                      <a:pt x="1535" y="7506"/>
                    </a:lnTo>
                    <a:lnTo>
                      <a:pt x="3937" y="6205"/>
                    </a:lnTo>
                    <a:lnTo>
                      <a:pt x="6372" y="7506"/>
                    </a:lnTo>
                    <a:lnTo>
                      <a:pt x="6372" y="7506"/>
                    </a:lnTo>
                    <a:lnTo>
                      <a:pt x="5905" y="4804"/>
                    </a:lnTo>
                    <a:lnTo>
                      <a:pt x="7873" y="2869"/>
                    </a:lnTo>
                    <a:lnTo>
                      <a:pt x="5138" y="2469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70"/>
              <p:cNvSpPr/>
              <p:nvPr/>
            </p:nvSpPr>
            <p:spPr>
              <a:xfrm>
                <a:off x="29898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4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4" y="6205"/>
                    </a:lnTo>
                    <a:lnTo>
                      <a:pt x="6339" y="7506"/>
                    </a:lnTo>
                    <a:lnTo>
                      <a:pt x="5872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70"/>
              <p:cNvSpPr/>
              <p:nvPr/>
            </p:nvSpPr>
            <p:spPr>
              <a:xfrm>
                <a:off x="32650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70"/>
              <p:cNvSpPr/>
              <p:nvPr/>
            </p:nvSpPr>
            <p:spPr>
              <a:xfrm>
                <a:off x="35402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2" name="Google Shape;2332;p70"/>
            <p:cNvGrpSpPr/>
            <p:nvPr/>
          </p:nvGrpSpPr>
          <p:grpSpPr>
            <a:xfrm>
              <a:off x="2809794" y="3616977"/>
              <a:ext cx="647050" cy="460400"/>
              <a:chOff x="4937025" y="4378575"/>
              <a:chExt cx="1040775" cy="740550"/>
            </a:xfrm>
          </p:grpSpPr>
          <p:sp>
            <p:nvSpPr>
              <p:cNvPr id="2333" name="Google Shape;2333;p70"/>
              <p:cNvSpPr/>
              <p:nvPr/>
            </p:nvSpPr>
            <p:spPr>
              <a:xfrm>
                <a:off x="4937025" y="4378575"/>
                <a:ext cx="1040775" cy="555425"/>
              </a:xfrm>
              <a:custGeom>
                <a:avLst/>
                <a:gdLst/>
                <a:ahLst/>
                <a:cxnLst/>
                <a:rect l="l" t="t" r="r" b="b"/>
                <a:pathLst>
                  <a:path w="41631" h="22217" extrusionOk="0">
                    <a:moveTo>
                      <a:pt x="5004" y="1"/>
                    </a:moveTo>
                    <a:cubicBezTo>
                      <a:pt x="2236" y="1"/>
                      <a:pt x="1" y="2269"/>
                      <a:pt x="1" y="5004"/>
                    </a:cubicBezTo>
                    <a:lnTo>
                      <a:pt x="1" y="17213"/>
                    </a:lnTo>
                    <a:cubicBezTo>
                      <a:pt x="1" y="19982"/>
                      <a:pt x="2236" y="22216"/>
                      <a:pt x="5004" y="22216"/>
                    </a:cubicBezTo>
                    <a:lnTo>
                      <a:pt x="36627" y="22216"/>
                    </a:lnTo>
                    <a:cubicBezTo>
                      <a:pt x="39396" y="22216"/>
                      <a:pt x="41630" y="19982"/>
                      <a:pt x="41630" y="17213"/>
                    </a:cubicBezTo>
                    <a:lnTo>
                      <a:pt x="41630" y="5004"/>
                    </a:lnTo>
                    <a:cubicBezTo>
                      <a:pt x="41630" y="2269"/>
                      <a:pt x="39396" y="1"/>
                      <a:pt x="36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70"/>
              <p:cNvSpPr/>
              <p:nvPr/>
            </p:nvSpPr>
            <p:spPr>
              <a:xfrm>
                <a:off x="5067125" y="4883950"/>
                <a:ext cx="226025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407" extrusionOk="0">
                    <a:moveTo>
                      <a:pt x="0" y="0"/>
                    </a:moveTo>
                    <a:lnTo>
                      <a:pt x="0" y="9407"/>
                    </a:lnTo>
                    <a:lnTo>
                      <a:pt x="9040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70"/>
              <p:cNvSpPr/>
              <p:nvPr/>
            </p:nvSpPr>
            <p:spPr>
              <a:xfrm>
                <a:off x="5051275" y="4544325"/>
                <a:ext cx="3319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9850" extrusionOk="0">
                    <a:moveTo>
                      <a:pt x="3403" y="0"/>
                    </a:moveTo>
                    <a:cubicBezTo>
                      <a:pt x="1977" y="0"/>
                      <a:pt x="601" y="1009"/>
                      <a:pt x="434" y="3211"/>
                    </a:cubicBezTo>
                    <a:cubicBezTo>
                      <a:pt x="1" y="6880"/>
                      <a:pt x="4504" y="9082"/>
                      <a:pt x="6639" y="9849"/>
                    </a:cubicBezTo>
                    <a:cubicBezTo>
                      <a:pt x="8807" y="9082"/>
                      <a:pt x="13277" y="6880"/>
                      <a:pt x="12876" y="3211"/>
                    </a:cubicBezTo>
                    <a:cubicBezTo>
                      <a:pt x="12693" y="1009"/>
                      <a:pt x="11309" y="0"/>
                      <a:pt x="9883" y="0"/>
                    </a:cubicBezTo>
                    <a:cubicBezTo>
                      <a:pt x="8478" y="0"/>
                      <a:pt x="7032" y="980"/>
                      <a:pt x="6655" y="2763"/>
                    </a:cubicBezTo>
                    <a:lnTo>
                      <a:pt x="6655" y="2763"/>
                    </a:lnTo>
                    <a:cubicBezTo>
                      <a:pt x="6261" y="980"/>
                      <a:pt x="4808" y="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70"/>
              <p:cNvSpPr/>
              <p:nvPr/>
            </p:nvSpPr>
            <p:spPr>
              <a:xfrm>
                <a:off x="5444900" y="4586875"/>
                <a:ext cx="8414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8207" extrusionOk="0">
                    <a:moveTo>
                      <a:pt x="1968" y="1"/>
                    </a:moveTo>
                    <a:lnTo>
                      <a:pt x="0" y="368"/>
                    </a:lnTo>
                    <a:lnTo>
                      <a:pt x="0" y="1402"/>
                    </a:lnTo>
                    <a:lnTo>
                      <a:pt x="2002" y="1002"/>
                    </a:lnTo>
                    <a:lnTo>
                      <a:pt x="2002" y="7273"/>
                    </a:lnTo>
                    <a:lnTo>
                      <a:pt x="167" y="7273"/>
                    </a:lnTo>
                    <a:lnTo>
                      <a:pt x="167" y="8207"/>
                    </a:lnTo>
                    <a:lnTo>
                      <a:pt x="4904" y="8207"/>
                    </a:lnTo>
                    <a:lnTo>
                      <a:pt x="4904" y="7273"/>
                    </a:lnTo>
                    <a:lnTo>
                      <a:pt x="3102" y="7273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70"/>
              <p:cNvSpPr/>
              <p:nvPr/>
            </p:nvSpPr>
            <p:spPr>
              <a:xfrm>
                <a:off x="5559351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36" y="867"/>
                      <a:pt x="3837" y="1168"/>
                      <a:pt x="4137" y="1735"/>
                    </a:cubicBezTo>
                    <a:cubicBezTo>
                      <a:pt x="4437" y="2302"/>
                      <a:pt x="4571" y="3136"/>
                      <a:pt x="4571" y="4270"/>
                    </a:cubicBezTo>
                    <a:cubicBezTo>
                      <a:pt x="4571" y="5404"/>
                      <a:pt x="4437" y="6238"/>
                      <a:pt x="4137" y="6805"/>
                    </a:cubicBezTo>
                    <a:cubicBezTo>
                      <a:pt x="3837" y="7372"/>
                      <a:pt x="3436" y="7639"/>
                      <a:pt x="2836" y="7639"/>
                    </a:cubicBezTo>
                    <a:cubicBezTo>
                      <a:pt x="2269" y="7639"/>
                      <a:pt x="1835" y="7372"/>
                      <a:pt x="1568" y="6805"/>
                    </a:cubicBezTo>
                    <a:cubicBezTo>
                      <a:pt x="1268" y="6238"/>
                      <a:pt x="1135" y="5404"/>
                      <a:pt x="1135" y="4270"/>
                    </a:cubicBezTo>
                    <a:cubicBezTo>
                      <a:pt x="1135" y="3136"/>
                      <a:pt x="1268" y="2302"/>
                      <a:pt x="1568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35" y="0"/>
                      <a:pt x="1235" y="367"/>
                      <a:pt x="734" y="1101"/>
                    </a:cubicBezTo>
                    <a:cubicBezTo>
                      <a:pt x="267" y="1835"/>
                      <a:pt x="1" y="2869"/>
                      <a:pt x="1" y="4270"/>
                    </a:cubicBezTo>
                    <a:cubicBezTo>
                      <a:pt x="1" y="5638"/>
                      <a:pt x="267" y="6705"/>
                      <a:pt x="734" y="7439"/>
                    </a:cubicBezTo>
                    <a:cubicBezTo>
                      <a:pt x="1235" y="8139"/>
                      <a:pt x="1935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70"/>
              <p:cNvSpPr/>
              <p:nvPr/>
            </p:nvSpPr>
            <p:spPr>
              <a:xfrm>
                <a:off x="5682397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03" y="867"/>
                      <a:pt x="3837" y="1168"/>
                      <a:pt x="4137" y="1735"/>
                    </a:cubicBezTo>
                    <a:cubicBezTo>
                      <a:pt x="4404" y="2302"/>
                      <a:pt x="4570" y="3136"/>
                      <a:pt x="4570" y="4270"/>
                    </a:cubicBezTo>
                    <a:cubicBezTo>
                      <a:pt x="4570" y="5404"/>
                      <a:pt x="4404" y="6238"/>
                      <a:pt x="4137" y="6805"/>
                    </a:cubicBezTo>
                    <a:cubicBezTo>
                      <a:pt x="3837" y="7372"/>
                      <a:pt x="3403" y="7639"/>
                      <a:pt x="2836" y="7639"/>
                    </a:cubicBezTo>
                    <a:cubicBezTo>
                      <a:pt x="2269" y="7639"/>
                      <a:pt x="1835" y="7372"/>
                      <a:pt x="1535" y="6805"/>
                    </a:cubicBezTo>
                    <a:cubicBezTo>
                      <a:pt x="1268" y="6238"/>
                      <a:pt x="1101" y="5404"/>
                      <a:pt x="1101" y="4270"/>
                    </a:cubicBezTo>
                    <a:cubicBezTo>
                      <a:pt x="1101" y="3136"/>
                      <a:pt x="1268" y="2302"/>
                      <a:pt x="1535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02" y="0"/>
                      <a:pt x="1201" y="367"/>
                      <a:pt x="734" y="1101"/>
                    </a:cubicBezTo>
                    <a:cubicBezTo>
                      <a:pt x="234" y="1835"/>
                      <a:pt x="0" y="2869"/>
                      <a:pt x="0" y="4270"/>
                    </a:cubicBezTo>
                    <a:cubicBezTo>
                      <a:pt x="0" y="5638"/>
                      <a:pt x="234" y="6705"/>
                      <a:pt x="734" y="7439"/>
                    </a:cubicBezTo>
                    <a:cubicBezTo>
                      <a:pt x="1201" y="8139"/>
                      <a:pt x="1902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70"/>
              <p:cNvSpPr/>
              <p:nvPr/>
            </p:nvSpPr>
            <p:spPr>
              <a:xfrm>
                <a:off x="5811739" y="4586875"/>
                <a:ext cx="11161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8207" extrusionOk="0">
                    <a:moveTo>
                      <a:pt x="0" y="1"/>
                    </a:moveTo>
                    <a:lnTo>
                      <a:pt x="0" y="8207"/>
                    </a:lnTo>
                    <a:lnTo>
                      <a:pt x="1101" y="8207"/>
                    </a:lnTo>
                    <a:lnTo>
                      <a:pt x="1101" y="4237"/>
                    </a:lnTo>
                    <a:lnTo>
                      <a:pt x="5037" y="8207"/>
                    </a:lnTo>
                    <a:lnTo>
                      <a:pt x="6505" y="8207"/>
                    </a:lnTo>
                    <a:lnTo>
                      <a:pt x="2135" y="3804"/>
                    </a:lnTo>
                    <a:lnTo>
                      <a:pt x="6205" y="1"/>
                    </a:lnTo>
                    <a:lnTo>
                      <a:pt x="4770" y="1"/>
                    </a:lnTo>
                    <a:lnTo>
                      <a:pt x="1101" y="3470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0" name="Google Shape;2340;p70"/>
            <p:cNvGrpSpPr/>
            <p:nvPr/>
          </p:nvGrpSpPr>
          <p:grpSpPr>
            <a:xfrm>
              <a:off x="3456852" y="1503519"/>
              <a:ext cx="185624" cy="185096"/>
              <a:chOff x="5318975" y="803525"/>
              <a:chExt cx="298575" cy="297725"/>
            </a:xfrm>
          </p:grpSpPr>
          <p:sp>
            <p:nvSpPr>
              <p:cNvPr id="2341" name="Google Shape;2341;p70"/>
              <p:cNvSpPr/>
              <p:nvPr/>
            </p:nvSpPr>
            <p:spPr>
              <a:xfrm>
                <a:off x="5354000" y="837700"/>
                <a:ext cx="229350" cy="22937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175" extrusionOk="0">
                    <a:moveTo>
                      <a:pt x="4570" y="2202"/>
                    </a:moveTo>
                    <a:cubicBezTo>
                      <a:pt x="5871" y="2202"/>
                      <a:pt x="6939" y="3236"/>
                      <a:pt x="6939" y="4571"/>
                    </a:cubicBezTo>
                    <a:cubicBezTo>
                      <a:pt x="6939" y="5872"/>
                      <a:pt x="5904" y="6972"/>
                      <a:pt x="4570" y="6972"/>
                    </a:cubicBezTo>
                    <a:cubicBezTo>
                      <a:pt x="3269" y="6972"/>
                      <a:pt x="2202" y="5905"/>
                      <a:pt x="2202" y="4571"/>
                    </a:cubicBezTo>
                    <a:cubicBezTo>
                      <a:pt x="2202" y="3270"/>
                      <a:pt x="3236" y="2202"/>
                      <a:pt x="4570" y="2202"/>
                    </a:cubicBezTo>
                    <a:close/>
                    <a:moveTo>
                      <a:pt x="4570" y="1"/>
                    </a:moveTo>
                    <a:cubicBezTo>
                      <a:pt x="2035" y="1"/>
                      <a:pt x="0" y="2036"/>
                      <a:pt x="0" y="4571"/>
                    </a:cubicBezTo>
                    <a:cubicBezTo>
                      <a:pt x="0" y="7106"/>
                      <a:pt x="2035" y="9174"/>
                      <a:pt x="4570" y="9174"/>
                    </a:cubicBezTo>
                    <a:cubicBezTo>
                      <a:pt x="7105" y="9174"/>
                      <a:pt x="9173" y="7106"/>
                      <a:pt x="9173" y="4571"/>
                    </a:cubicBezTo>
                    <a:cubicBezTo>
                      <a:pt x="9173" y="2036"/>
                      <a:pt x="7105" y="1"/>
                      <a:pt x="45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70"/>
              <p:cNvSpPr/>
              <p:nvPr/>
            </p:nvSpPr>
            <p:spPr>
              <a:xfrm>
                <a:off x="5439900" y="803525"/>
                <a:ext cx="5587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2569" extrusionOk="0">
                    <a:moveTo>
                      <a:pt x="0" y="0"/>
                    </a:moveTo>
                    <a:lnTo>
                      <a:pt x="0" y="2569"/>
                    </a:lnTo>
                    <a:lnTo>
                      <a:pt x="2235" y="2569"/>
                    </a:lnTo>
                    <a:lnTo>
                      <a:pt x="22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70"/>
              <p:cNvSpPr/>
              <p:nvPr/>
            </p:nvSpPr>
            <p:spPr>
              <a:xfrm>
                <a:off x="5439900" y="1036175"/>
                <a:ext cx="558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2603" extrusionOk="0">
                    <a:moveTo>
                      <a:pt x="0" y="1"/>
                    </a:moveTo>
                    <a:lnTo>
                      <a:pt x="0" y="2603"/>
                    </a:lnTo>
                    <a:lnTo>
                      <a:pt x="2235" y="2603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70"/>
              <p:cNvSpPr/>
              <p:nvPr/>
            </p:nvSpPr>
            <p:spPr>
              <a:xfrm>
                <a:off x="5318975" y="925275"/>
                <a:ext cx="6507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202" extrusionOk="0">
                    <a:moveTo>
                      <a:pt x="0" y="0"/>
                    </a:moveTo>
                    <a:lnTo>
                      <a:pt x="0" y="2202"/>
                    </a:lnTo>
                    <a:lnTo>
                      <a:pt x="2602" y="2202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70"/>
              <p:cNvSpPr/>
              <p:nvPr/>
            </p:nvSpPr>
            <p:spPr>
              <a:xfrm>
                <a:off x="5552475" y="925275"/>
                <a:ext cx="6507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202" extrusionOk="0">
                    <a:moveTo>
                      <a:pt x="0" y="0"/>
                    </a:moveTo>
                    <a:lnTo>
                      <a:pt x="0" y="2202"/>
                    </a:lnTo>
                    <a:lnTo>
                      <a:pt x="2602" y="2202"/>
                    </a:lnTo>
                    <a:lnTo>
                      <a:pt x="26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0"/>
              <p:cNvSpPr/>
              <p:nvPr/>
            </p:nvSpPr>
            <p:spPr>
              <a:xfrm>
                <a:off x="5343150" y="827700"/>
                <a:ext cx="8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370" extrusionOk="0">
                    <a:moveTo>
                      <a:pt x="1568" y="1"/>
                    </a:moveTo>
                    <a:lnTo>
                      <a:pt x="1" y="1535"/>
                    </a:lnTo>
                    <a:lnTo>
                      <a:pt x="1835" y="3370"/>
                    </a:lnTo>
                    <a:lnTo>
                      <a:pt x="3403" y="1802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0"/>
              <p:cNvSpPr/>
              <p:nvPr/>
            </p:nvSpPr>
            <p:spPr>
              <a:xfrm>
                <a:off x="5509100" y="992825"/>
                <a:ext cx="8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370" extrusionOk="0">
                    <a:moveTo>
                      <a:pt x="1568" y="0"/>
                    </a:moveTo>
                    <a:lnTo>
                      <a:pt x="1" y="1568"/>
                    </a:lnTo>
                    <a:lnTo>
                      <a:pt x="1835" y="3369"/>
                    </a:lnTo>
                    <a:lnTo>
                      <a:pt x="3403" y="1835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0"/>
              <p:cNvSpPr/>
              <p:nvPr/>
            </p:nvSpPr>
            <p:spPr>
              <a:xfrm>
                <a:off x="5343150" y="991975"/>
                <a:ext cx="8510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4" extrusionOk="0">
                    <a:moveTo>
                      <a:pt x="1835" y="1"/>
                    </a:moveTo>
                    <a:lnTo>
                      <a:pt x="1" y="1836"/>
                    </a:lnTo>
                    <a:lnTo>
                      <a:pt x="1568" y="3403"/>
                    </a:lnTo>
                    <a:lnTo>
                      <a:pt x="3403" y="1569"/>
                    </a:lnTo>
                    <a:lnTo>
                      <a:pt x="18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70"/>
              <p:cNvSpPr/>
              <p:nvPr/>
            </p:nvSpPr>
            <p:spPr>
              <a:xfrm>
                <a:off x="5508275" y="826875"/>
                <a:ext cx="85075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403" extrusionOk="0">
                    <a:moveTo>
                      <a:pt x="1835" y="0"/>
                    </a:moveTo>
                    <a:lnTo>
                      <a:pt x="0" y="1835"/>
                    </a:lnTo>
                    <a:lnTo>
                      <a:pt x="1568" y="3403"/>
                    </a:lnTo>
                    <a:lnTo>
                      <a:pt x="3403" y="1568"/>
                    </a:lnTo>
                    <a:lnTo>
                      <a:pt x="18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0" name="Google Shape;2350;p70"/>
            <p:cNvGrpSpPr/>
            <p:nvPr/>
          </p:nvGrpSpPr>
          <p:grpSpPr>
            <a:xfrm>
              <a:off x="1302408" y="3981876"/>
              <a:ext cx="213103" cy="213103"/>
              <a:chOff x="2215075" y="3684750"/>
              <a:chExt cx="342775" cy="342775"/>
            </a:xfrm>
          </p:grpSpPr>
          <p:sp>
            <p:nvSpPr>
              <p:cNvPr id="2351" name="Google Shape;2351;p70"/>
              <p:cNvSpPr/>
              <p:nvPr/>
            </p:nvSpPr>
            <p:spPr>
              <a:xfrm>
                <a:off x="2254275" y="3723950"/>
                <a:ext cx="265225" cy="263550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10542" extrusionOk="0">
                    <a:moveTo>
                      <a:pt x="5305" y="2535"/>
                    </a:moveTo>
                    <a:cubicBezTo>
                      <a:pt x="6806" y="2535"/>
                      <a:pt x="8073" y="3770"/>
                      <a:pt x="8073" y="5304"/>
                    </a:cubicBezTo>
                    <a:cubicBezTo>
                      <a:pt x="8073" y="6805"/>
                      <a:pt x="6806" y="8039"/>
                      <a:pt x="5305" y="8039"/>
                    </a:cubicBezTo>
                    <a:cubicBezTo>
                      <a:pt x="3803" y="8039"/>
                      <a:pt x="2569" y="6805"/>
                      <a:pt x="2569" y="5304"/>
                    </a:cubicBezTo>
                    <a:cubicBezTo>
                      <a:pt x="2569" y="3803"/>
                      <a:pt x="3803" y="2535"/>
                      <a:pt x="5305" y="2535"/>
                    </a:cubicBezTo>
                    <a:close/>
                    <a:moveTo>
                      <a:pt x="5305" y="0"/>
                    </a:moveTo>
                    <a:cubicBezTo>
                      <a:pt x="2402" y="0"/>
                      <a:pt x="1" y="2335"/>
                      <a:pt x="1" y="5271"/>
                    </a:cubicBezTo>
                    <a:cubicBezTo>
                      <a:pt x="1" y="8173"/>
                      <a:pt x="2402" y="10541"/>
                      <a:pt x="5305" y="10541"/>
                    </a:cubicBezTo>
                    <a:cubicBezTo>
                      <a:pt x="8240" y="10541"/>
                      <a:pt x="10575" y="8173"/>
                      <a:pt x="10608" y="5271"/>
                    </a:cubicBezTo>
                    <a:cubicBezTo>
                      <a:pt x="10608" y="2369"/>
                      <a:pt x="8240" y="0"/>
                      <a:pt x="5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70"/>
              <p:cNvSpPr/>
              <p:nvPr/>
            </p:nvSpPr>
            <p:spPr>
              <a:xfrm>
                <a:off x="2354350" y="3684750"/>
                <a:ext cx="634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936" extrusionOk="0">
                    <a:moveTo>
                      <a:pt x="1" y="0"/>
                    </a:moveTo>
                    <a:lnTo>
                      <a:pt x="1" y="2936"/>
                    </a:lnTo>
                    <a:lnTo>
                      <a:pt x="2536" y="2936"/>
                    </a:lnTo>
                    <a:lnTo>
                      <a:pt x="25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70"/>
              <p:cNvSpPr/>
              <p:nvPr/>
            </p:nvSpPr>
            <p:spPr>
              <a:xfrm>
                <a:off x="2354350" y="3953275"/>
                <a:ext cx="63400" cy="742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970" extrusionOk="0">
                    <a:moveTo>
                      <a:pt x="1" y="0"/>
                    </a:moveTo>
                    <a:lnTo>
                      <a:pt x="1" y="2969"/>
                    </a:lnTo>
                    <a:lnTo>
                      <a:pt x="2536" y="2969"/>
                    </a:lnTo>
                    <a:lnTo>
                      <a:pt x="25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70"/>
              <p:cNvSpPr/>
              <p:nvPr/>
            </p:nvSpPr>
            <p:spPr>
              <a:xfrm>
                <a:off x="2215075" y="3824025"/>
                <a:ext cx="7425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2536" extrusionOk="0">
                    <a:moveTo>
                      <a:pt x="1" y="0"/>
                    </a:moveTo>
                    <a:lnTo>
                      <a:pt x="1" y="2535"/>
                    </a:lnTo>
                    <a:lnTo>
                      <a:pt x="2970" y="2535"/>
                    </a:lnTo>
                    <a:lnTo>
                      <a:pt x="29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70"/>
              <p:cNvSpPr/>
              <p:nvPr/>
            </p:nvSpPr>
            <p:spPr>
              <a:xfrm>
                <a:off x="2483600" y="3824025"/>
                <a:ext cx="7425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2536" extrusionOk="0">
                    <a:moveTo>
                      <a:pt x="1" y="0"/>
                    </a:moveTo>
                    <a:lnTo>
                      <a:pt x="1" y="2535"/>
                    </a:lnTo>
                    <a:lnTo>
                      <a:pt x="2970" y="2535"/>
                    </a:lnTo>
                    <a:lnTo>
                      <a:pt x="29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0"/>
              <p:cNvSpPr/>
              <p:nvPr/>
            </p:nvSpPr>
            <p:spPr>
              <a:xfrm>
                <a:off x="2242600" y="3712275"/>
                <a:ext cx="9760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3" extrusionOk="0">
                    <a:moveTo>
                      <a:pt x="1802" y="0"/>
                    </a:moveTo>
                    <a:lnTo>
                      <a:pt x="1" y="1801"/>
                    </a:lnTo>
                    <a:lnTo>
                      <a:pt x="2102" y="3903"/>
                    </a:lnTo>
                    <a:lnTo>
                      <a:pt x="3904" y="2102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0"/>
              <p:cNvSpPr/>
              <p:nvPr/>
            </p:nvSpPr>
            <p:spPr>
              <a:xfrm>
                <a:off x="2434400" y="3902400"/>
                <a:ext cx="96775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904" extrusionOk="0">
                    <a:moveTo>
                      <a:pt x="1802" y="1"/>
                    </a:moveTo>
                    <a:lnTo>
                      <a:pt x="1" y="1802"/>
                    </a:lnTo>
                    <a:lnTo>
                      <a:pt x="2069" y="3903"/>
                    </a:lnTo>
                    <a:lnTo>
                      <a:pt x="3870" y="2102"/>
                    </a:lnTo>
                    <a:lnTo>
                      <a:pt x="1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70"/>
              <p:cNvSpPr/>
              <p:nvPr/>
            </p:nvSpPr>
            <p:spPr>
              <a:xfrm>
                <a:off x="2243450" y="3903225"/>
                <a:ext cx="96750" cy="96775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1" extrusionOk="0">
                    <a:moveTo>
                      <a:pt x="2102" y="1"/>
                    </a:moveTo>
                    <a:lnTo>
                      <a:pt x="0" y="2069"/>
                    </a:lnTo>
                    <a:lnTo>
                      <a:pt x="1801" y="3870"/>
                    </a:lnTo>
                    <a:lnTo>
                      <a:pt x="3870" y="1769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70"/>
              <p:cNvSpPr/>
              <p:nvPr/>
            </p:nvSpPr>
            <p:spPr>
              <a:xfrm>
                <a:off x="2433575" y="3712275"/>
                <a:ext cx="96750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2102" y="0"/>
                    </a:moveTo>
                    <a:lnTo>
                      <a:pt x="1" y="2068"/>
                    </a:lnTo>
                    <a:lnTo>
                      <a:pt x="1802" y="3870"/>
                    </a:lnTo>
                    <a:lnTo>
                      <a:pt x="3870" y="1801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0" name="Google Shape;2360;p70"/>
            <p:cNvGrpSpPr/>
            <p:nvPr/>
          </p:nvGrpSpPr>
          <p:grpSpPr>
            <a:xfrm>
              <a:off x="3412515" y="3278257"/>
              <a:ext cx="313679" cy="211145"/>
              <a:chOff x="5549975" y="3214075"/>
              <a:chExt cx="504550" cy="339625"/>
            </a:xfrm>
          </p:grpSpPr>
          <p:sp>
            <p:nvSpPr>
              <p:cNvPr id="2361" name="Google Shape;2361;p70"/>
              <p:cNvSpPr/>
              <p:nvPr/>
            </p:nvSpPr>
            <p:spPr>
              <a:xfrm>
                <a:off x="5549975" y="3214075"/>
                <a:ext cx="312750" cy="286725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1469" extrusionOk="0">
                    <a:moveTo>
                      <a:pt x="6464" y="1264"/>
                    </a:moveTo>
                    <a:cubicBezTo>
                      <a:pt x="7202" y="1264"/>
                      <a:pt x="7937" y="1452"/>
                      <a:pt x="8606" y="1815"/>
                    </a:cubicBezTo>
                    <a:cubicBezTo>
                      <a:pt x="9674" y="2349"/>
                      <a:pt x="10441" y="3316"/>
                      <a:pt x="10775" y="4417"/>
                    </a:cubicBezTo>
                    <a:cubicBezTo>
                      <a:pt x="11108" y="5585"/>
                      <a:pt x="11008" y="6819"/>
                      <a:pt x="10441" y="7853"/>
                    </a:cubicBezTo>
                    <a:cubicBezTo>
                      <a:pt x="9941" y="8753"/>
                      <a:pt x="9173" y="9521"/>
                      <a:pt x="8206" y="9888"/>
                    </a:cubicBezTo>
                    <a:cubicBezTo>
                      <a:pt x="7647" y="10108"/>
                      <a:pt x="7068" y="10219"/>
                      <a:pt x="6496" y="10219"/>
                    </a:cubicBezTo>
                    <a:cubicBezTo>
                      <a:pt x="5771" y="10219"/>
                      <a:pt x="5056" y="10042"/>
                      <a:pt x="4403" y="9687"/>
                    </a:cubicBezTo>
                    <a:cubicBezTo>
                      <a:pt x="2235" y="8520"/>
                      <a:pt x="1401" y="5785"/>
                      <a:pt x="2569" y="3650"/>
                    </a:cubicBezTo>
                    <a:cubicBezTo>
                      <a:pt x="3069" y="2716"/>
                      <a:pt x="3870" y="1982"/>
                      <a:pt x="4837" y="1582"/>
                    </a:cubicBezTo>
                    <a:cubicBezTo>
                      <a:pt x="5364" y="1368"/>
                      <a:pt x="5915" y="1264"/>
                      <a:pt x="6464" y="1264"/>
                    </a:cubicBezTo>
                    <a:close/>
                    <a:moveTo>
                      <a:pt x="6544" y="1"/>
                    </a:moveTo>
                    <a:cubicBezTo>
                      <a:pt x="5825" y="1"/>
                      <a:pt x="5102" y="138"/>
                      <a:pt x="4403" y="414"/>
                    </a:cubicBezTo>
                    <a:cubicBezTo>
                      <a:pt x="3136" y="915"/>
                      <a:pt x="2102" y="1882"/>
                      <a:pt x="1468" y="3049"/>
                    </a:cubicBezTo>
                    <a:cubicBezTo>
                      <a:pt x="0" y="5851"/>
                      <a:pt x="1034" y="9287"/>
                      <a:pt x="3836" y="10788"/>
                    </a:cubicBezTo>
                    <a:cubicBezTo>
                      <a:pt x="4683" y="11240"/>
                      <a:pt x="5603" y="11468"/>
                      <a:pt x="6532" y="11468"/>
                    </a:cubicBezTo>
                    <a:cubicBezTo>
                      <a:pt x="7251" y="11468"/>
                      <a:pt x="7975" y="11332"/>
                      <a:pt x="8673" y="11055"/>
                    </a:cubicBezTo>
                    <a:cubicBezTo>
                      <a:pt x="9907" y="10555"/>
                      <a:pt x="10908" y="9654"/>
                      <a:pt x="11608" y="8387"/>
                    </a:cubicBezTo>
                    <a:cubicBezTo>
                      <a:pt x="12309" y="7052"/>
                      <a:pt x="12509" y="5518"/>
                      <a:pt x="12042" y="4050"/>
                    </a:cubicBezTo>
                    <a:cubicBezTo>
                      <a:pt x="11575" y="2582"/>
                      <a:pt x="10574" y="1382"/>
                      <a:pt x="9240" y="681"/>
                    </a:cubicBezTo>
                    <a:cubicBezTo>
                      <a:pt x="8394" y="230"/>
                      <a:pt x="7473" y="1"/>
                      <a:pt x="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0"/>
              <p:cNvSpPr/>
              <p:nvPr/>
            </p:nvSpPr>
            <p:spPr>
              <a:xfrm>
                <a:off x="5810975" y="3397850"/>
                <a:ext cx="243550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6234" extrusionOk="0">
                    <a:moveTo>
                      <a:pt x="1235" y="1"/>
                    </a:moveTo>
                    <a:cubicBezTo>
                      <a:pt x="972" y="1"/>
                      <a:pt x="740" y="125"/>
                      <a:pt x="601" y="402"/>
                    </a:cubicBezTo>
                    <a:lnTo>
                      <a:pt x="268" y="1036"/>
                    </a:lnTo>
                    <a:cubicBezTo>
                      <a:pt x="1" y="1503"/>
                      <a:pt x="268" y="1903"/>
                      <a:pt x="701" y="2170"/>
                    </a:cubicBezTo>
                    <a:lnTo>
                      <a:pt x="7840" y="6106"/>
                    </a:lnTo>
                    <a:cubicBezTo>
                      <a:pt x="7991" y="6192"/>
                      <a:pt x="8156" y="6233"/>
                      <a:pt x="8319" y="6233"/>
                    </a:cubicBezTo>
                    <a:cubicBezTo>
                      <a:pt x="8657" y="6233"/>
                      <a:pt x="8983" y="6055"/>
                      <a:pt x="9141" y="5739"/>
                    </a:cubicBezTo>
                    <a:lnTo>
                      <a:pt x="9474" y="5105"/>
                    </a:lnTo>
                    <a:cubicBezTo>
                      <a:pt x="9741" y="4705"/>
                      <a:pt x="9575" y="4138"/>
                      <a:pt x="9108" y="3871"/>
                    </a:cubicBezTo>
                    <a:lnTo>
                      <a:pt x="1802" y="168"/>
                    </a:lnTo>
                    <a:cubicBezTo>
                      <a:pt x="1612" y="60"/>
                      <a:pt x="1416" y="1"/>
                      <a:pt x="1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3" name="Google Shape;2363;p70"/>
            <p:cNvGrpSpPr/>
            <p:nvPr/>
          </p:nvGrpSpPr>
          <p:grpSpPr>
            <a:xfrm>
              <a:off x="1141440" y="1610840"/>
              <a:ext cx="255612" cy="255612"/>
              <a:chOff x="1594650" y="976150"/>
              <a:chExt cx="411150" cy="411150"/>
            </a:xfrm>
          </p:grpSpPr>
          <p:sp>
            <p:nvSpPr>
              <p:cNvPr id="2364" name="Google Shape;2364;p70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16446" extrusionOk="0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70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5171" extrusionOk="0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70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037" extrusionOk="0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7" name="Google Shape;2367;p70"/>
          <p:cNvSpPr/>
          <p:nvPr/>
        </p:nvSpPr>
        <p:spPr>
          <a:xfrm>
            <a:off x="4801500" y="4605025"/>
            <a:ext cx="204600" cy="51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60"/>
          <p:cNvSpPr/>
          <p:nvPr/>
        </p:nvSpPr>
        <p:spPr>
          <a:xfrm>
            <a:off x="733414" y="1413779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60"/>
          <p:cNvSpPr/>
          <p:nvPr/>
        </p:nvSpPr>
        <p:spPr>
          <a:xfrm>
            <a:off x="5515796" y="1419016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60"/>
          <p:cNvSpPr/>
          <p:nvPr/>
        </p:nvSpPr>
        <p:spPr>
          <a:xfrm>
            <a:off x="3117896" y="3000366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61" name="Google Shape;1561;p60"/>
          <p:cNvGrpSpPr/>
          <p:nvPr/>
        </p:nvGrpSpPr>
        <p:grpSpPr>
          <a:xfrm>
            <a:off x="3056406" y="1509785"/>
            <a:ext cx="436726" cy="436069"/>
            <a:chOff x="2511750" y="2018800"/>
            <a:chExt cx="515250" cy="514475"/>
          </a:xfrm>
        </p:grpSpPr>
        <p:sp>
          <p:nvSpPr>
            <p:cNvPr id="1562" name="Google Shape;1562;p60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60"/>
          <p:cNvGrpSpPr/>
          <p:nvPr/>
        </p:nvGrpSpPr>
        <p:grpSpPr>
          <a:xfrm>
            <a:off x="7852206" y="1509785"/>
            <a:ext cx="436726" cy="436069"/>
            <a:chOff x="2511750" y="2018800"/>
            <a:chExt cx="515250" cy="514475"/>
          </a:xfrm>
        </p:grpSpPr>
        <p:sp>
          <p:nvSpPr>
            <p:cNvPr id="1566" name="Google Shape;1566;p60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9" name="Google Shape;1569;p60"/>
          <p:cNvGrpSpPr/>
          <p:nvPr/>
        </p:nvGrpSpPr>
        <p:grpSpPr>
          <a:xfrm>
            <a:off x="5454306" y="3097556"/>
            <a:ext cx="436726" cy="436069"/>
            <a:chOff x="2511750" y="2018800"/>
            <a:chExt cx="515250" cy="514475"/>
          </a:xfrm>
        </p:grpSpPr>
        <p:sp>
          <p:nvSpPr>
            <p:cNvPr id="1570" name="Google Shape;1570;p60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3" name="Google Shape;1573;p60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1574" name="Google Shape;1574;p60"/>
          <p:cNvSpPr txBox="1">
            <a:spLocks noGrp="1"/>
          </p:cNvSpPr>
          <p:nvPr>
            <p:ph type="title" idx="2"/>
          </p:nvPr>
        </p:nvSpPr>
        <p:spPr>
          <a:xfrm>
            <a:off x="733414" y="1715528"/>
            <a:ext cx="2670386" cy="94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System analysis and design</a:t>
            </a:r>
            <a:endParaRPr dirty="0"/>
          </a:p>
        </p:txBody>
      </p:sp>
      <p:sp>
        <p:nvSpPr>
          <p:cNvPr id="1576" name="Google Shape;1576;p60"/>
          <p:cNvSpPr txBox="1">
            <a:spLocks noGrp="1"/>
          </p:cNvSpPr>
          <p:nvPr>
            <p:ph type="title" idx="3"/>
          </p:nvPr>
        </p:nvSpPr>
        <p:spPr>
          <a:xfrm>
            <a:off x="3403800" y="3126774"/>
            <a:ext cx="2336400" cy="994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Test and upload website to heroku</a:t>
            </a:r>
            <a:endParaRPr dirty="0"/>
          </a:p>
        </p:txBody>
      </p:sp>
      <p:sp>
        <p:nvSpPr>
          <p:cNvPr id="1578" name="Google Shape;1578;p60"/>
          <p:cNvSpPr txBox="1">
            <a:spLocks noGrp="1"/>
          </p:cNvSpPr>
          <p:nvPr>
            <p:ph type="title" idx="5"/>
          </p:nvPr>
        </p:nvSpPr>
        <p:spPr>
          <a:xfrm>
            <a:off x="5648498" y="1875479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Coding and demo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7"/>
          <p:cNvSpPr txBox="1">
            <a:spLocks noGrp="1"/>
          </p:cNvSpPr>
          <p:nvPr>
            <p:ph type="title"/>
          </p:nvPr>
        </p:nvSpPr>
        <p:spPr>
          <a:xfrm>
            <a:off x="1755450" y="1674196"/>
            <a:ext cx="2811000" cy="7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System analysis and design</a:t>
            </a:r>
            <a:endParaRPr dirty="0"/>
          </a:p>
        </p:txBody>
      </p:sp>
      <p:grpSp>
        <p:nvGrpSpPr>
          <p:cNvPr id="997" name="Google Shape;997;p47"/>
          <p:cNvGrpSpPr/>
          <p:nvPr/>
        </p:nvGrpSpPr>
        <p:grpSpPr>
          <a:xfrm>
            <a:off x="5204264" y="3224569"/>
            <a:ext cx="934369" cy="686218"/>
            <a:chOff x="2277700" y="3137375"/>
            <a:chExt cx="1001575" cy="735575"/>
          </a:xfrm>
        </p:grpSpPr>
        <p:sp>
          <p:nvSpPr>
            <p:cNvPr id="998" name="Google Shape;998;p47"/>
            <p:cNvSpPr/>
            <p:nvPr/>
          </p:nvSpPr>
          <p:spPr>
            <a:xfrm>
              <a:off x="2277700" y="3137375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886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811150" y="3230825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388650" y="35895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8650" y="366927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388650" y="3748325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7"/>
          <p:cNvGrpSpPr/>
          <p:nvPr/>
        </p:nvGrpSpPr>
        <p:grpSpPr>
          <a:xfrm>
            <a:off x="6230674" y="1418510"/>
            <a:ext cx="1545019" cy="3125121"/>
            <a:chOff x="5340455" y="1253108"/>
            <a:chExt cx="1656146" cy="3349899"/>
          </a:xfrm>
        </p:grpSpPr>
        <p:grpSp>
          <p:nvGrpSpPr>
            <p:cNvPr id="1005" name="Google Shape;1005;p47"/>
            <p:cNvGrpSpPr/>
            <p:nvPr/>
          </p:nvGrpSpPr>
          <p:grpSpPr>
            <a:xfrm>
              <a:off x="5340455" y="1253108"/>
              <a:ext cx="1656146" cy="3349899"/>
              <a:chOff x="2135600" y="1562875"/>
              <a:chExt cx="1268300" cy="2565400"/>
            </a:xfrm>
          </p:grpSpPr>
          <p:sp>
            <p:nvSpPr>
              <p:cNvPr id="1006" name="Google Shape;1006;p47"/>
              <p:cNvSpPr/>
              <p:nvPr/>
            </p:nvSpPr>
            <p:spPr>
              <a:xfrm>
                <a:off x="2135600" y="1562875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2161450" y="2933725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2161450" y="1598600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2161450" y="1777150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2511750" y="2018800"/>
                <a:ext cx="515250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20579" extrusionOk="0">
                    <a:moveTo>
                      <a:pt x="10305" y="1"/>
                    </a:moveTo>
                    <a:cubicBezTo>
                      <a:pt x="4651" y="1"/>
                      <a:pt x="1" y="4621"/>
                      <a:pt x="1" y="10305"/>
                    </a:cubicBezTo>
                    <a:cubicBezTo>
                      <a:pt x="1" y="15958"/>
                      <a:pt x="4651" y="20579"/>
                      <a:pt x="10305" y="20579"/>
                    </a:cubicBezTo>
                    <a:cubicBezTo>
                      <a:pt x="16019" y="20579"/>
                      <a:pt x="20609" y="15958"/>
                      <a:pt x="20609" y="10305"/>
                    </a:cubicBezTo>
                    <a:cubicBezTo>
                      <a:pt x="20609" y="4621"/>
                      <a:pt x="15959" y="1"/>
                      <a:pt x="10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2668300" y="2092125"/>
                <a:ext cx="2029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7377" extrusionOk="0">
                    <a:moveTo>
                      <a:pt x="4017" y="0"/>
                    </a:moveTo>
                    <a:cubicBezTo>
                      <a:pt x="2363" y="0"/>
                      <a:pt x="870" y="1135"/>
                      <a:pt x="456" y="2843"/>
                    </a:cubicBezTo>
                    <a:cubicBezTo>
                      <a:pt x="0" y="4819"/>
                      <a:pt x="1216" y="6794"/>
                      <a:pt x="3192" y="7281"/>
                    </a:cubicBezTo>
                    <a:cubicBezTo>
                      <a:pt x="3472" y="7345"/>
                      <a:pt x="3753" y="7376"/>
                      <a:pt x="4030" y="7376"/>
                    </a:cubicBezTo>
                    <a:cubicBezTo>
                      <a:pt x="5706" y="7376"/>
                      <a:pt x="7238" y="6241"/>
                      <a:pt x="7630" y="4545"/>
                    </a:cubicBezTo>
                    <a:cubicBezTo>
                      <a:pt x="8116" y="2539"/>
                      <a:pt x="6870" y="563"/>
                      <a:pt x="4894" y="107"/>
                    </a:cubicBezTo>
                    <a:cubicBezTo>
                      <a:pt x="4600" y="35"/>
                      <a:pt x="4306" y="0"/>
                      <a:pt x="4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2593075" y="2315175"/>
                <a:ext cx="353375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14135" h="8086" extrusionOk="0">
                    <a:moveTo>
                      <a:pt x="7052" y="0"/>
                    </a:moveTo>
                    <a:cubicBezTo>
                      <a:pt x="3800" y="0"/>
                      <a:pt x="1003" y="2097"/>
                      <a:pt x="0" y="5015"/>
                    </a:cubicBezTo>
                    <a:cubicBezTo>
                      <a:pt x="1763" y="6900"/>
                      <a:pt x="4286" y="8085"/>
                      <a:pt x="7052" y="8085"/>
                    </a:cubicBezTo>
                    <a:cubicBezTo>
                      <a:pt x="9818" y="8085"/>
                      <a:pt x="12341" y="6900"/>
                      <a:pt x="14134" y="5015"/>
                    </a:cubicBezTo>
                    <a:cubicBezTo>
                      <a:pt x="13101" y="2097"/>
                      <a:pt x="10335" y="0"/>
                      <a:pt x="70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2552800" y="2625950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7"/>
              <p:cNvSpPr/>
              <p:nvPr/>
            </p:nvSpPr>
            <p:spPr>
              <a:xfrm>
                <a:off x="2634850" y="2712575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47"/>
            <p:cNvSpPr/>
            <p:nvPr/>
          </p:nvSpPr>
          <p:spPr>
            <a:xfrm>
              <a:off x="5487593" y="353017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479875" y="3938635"/>
              <a:ext cx="1377299" cy="23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017" name="Google Shape;1017;p47"/>
          <p:cNvGrpSpPr/>
          <p:nvPr/>
        </p:nvGrpSpPr>
        <p:grpSpPr>
          <a:xfrm>
            <a:off x="5792241" y="2817800"/>
            <a:ext cx="548009" cy="547985"/>
            <a:chOff x="1891675" y="2449675"/>
            <a:chExt cx="587425" cy="587400"/>
          </a:xfrm>
        </p:grpSpPr>
        <p:sp>
          <p:nvSpPr>
            <p:cNvPr id="1018" name="Google Shape;1018;p47"/>
            <p:cNvSpPr/>
            <p:nvPr/>
          </p:nvSpPr>
          <p:spPr>
            <a:xfrm>
              <a:off x="1891675" y="2449675"/>
              <a:ext cx="587425" cy="587400"/>
            </a:xfrm>
            <a:custGeom>
              <a:avLst/>
              <a:gdLst/>
              <a:ahLst/>
              <a:cxnLst/>
              <a:rect l="l" t="t" r="r" b="b"/>
              <a:pathLst>
                <a:path w="23497" h="23496" extrusionOk="0">
                  <a:moveTo>
                    <a:pt x="2281" y="0"/>
                  </a:moveTo>
                  <a:cubicBezTo>
                    <a:pt x="1034" y="0"/>
                    <a:pt x="1" y="1034"/>
                    <a:pt x="1" y="2280"/>
                  </a:cubicBezTo>
                  <a:lnTo>
                    <a:pt x="1" y="21216"/>
                  </a:lnTo>
                  <a:cubicBezTo>
                    <a:pt x="1" y="22462"/>
                    <a:pt x="1034" y="23496"/>
                    <a:pt x="2281" y="23496"/>
                  </a:cubicBezTo>
                  <a:lnTo>
                    <a:pt x="21217" y="23496"/>
                  </a:lnTo>
                  <a:cubicBezTo>
                    <a:pt x="22494" y="23496"/>
                    <a:pt x="23497" y="22462"/>
                    <a:pt x="23497" y="21216"/>
                  </a:cubicBezTo>
                  <a:lnTo>
                    <a:pt x="23497" y="2280"/>
                  </a:lnTo>
                  <a:cubicBezTo>
                    <a:pt x="23497" y="1034"/>
                    <a:pt x="22463" y="0"/>
                    <a:pt x="2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915250" y="2472450"/>
              <a:ext cx="541825" cy="541825"/>
            </a:xfrm>
            <a:custGeom>
              <a:avLst/>
              <a:gdLst/>
              <a:ahLst/>
              <a:cxnLst/>
              <a:rect l="l" t="t" r="r" b="b"/>
              <a:pathLst>
                <a:path w="21673" h="21673" extrusionOk="0">
                  <a:moveTo>
                    <a:pt x="1368" y="1"/>
                  </a:moveTo>
                  <a:cubicBezTo>
                    <a:pt x="608" y="1"/>
                    <a:pt x="0" y="609"/>
                    <a:pt x="0" y="1369"/>
                  </a:cubicBezTo>
                  <a:lnTo>
                    <a:pt x="0" y="20305"/>
                  </a:lnTo>
                  <a:cubicBezTo>
                    <a:pt x="0" y="21065"/>
                    <a:pt x="608" y="21673"/>
                    <a:pt x="1368" y="21673"/>
                  </a:cubicBezTo>
                  <a:lnTo>
                    <a:pt x="20305" y="21673"/>
                  </a:lnTo>
                  <a:cubicBezTo>
                    <a:pt x="21064" y="21673"/>
                    <a:pt x="21672" y="21065"/>
                    <a:pt x="21672" y="20305"/>
                  </a:cubicBezTo>
                  <a:lnTo>
                    <a:pt x="21672" y="1369"/>
                  </a:lnTo>
                  <a:cubicBezTo>
                    <a:pt x="21672" y="609"/>
                    <a:pt x="21064" y="1"/>
                    <a:pt x="20305" y="1"/>
                  </a:cubicBezTo>
                  <a:close/>
                </a:path>
              </a:pathLst>
            </a:custGeom>
            <a:solidFill>
              <a:srgbClr val="F5F7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915250" y="2581875"/>
              <a:ext cx="541825" cy="432400"/>
            </a:xfrm>
            <a:custGeom>
              <a:avLst/>
              <a:gdLst/>
              <a:ahLst/>
              <a:cxnLst/>
              <a:rect l="l" t="t" r="r" b="b"/>
              <a:pathLst>
                <a:path w="21673" h="17296" extrusionOk="0">
                  <a:moveTo>
                    <a:pt x="6809" y="1"/>
                  </a:moveTo>
                  <a:lnTo>
                    <a:pt x="0" y="10092"/>
                  </a:lnTo>
                  <a:lnTo>
                    <a:pt x="0" y="15959"/>
                  </a:lnTo>
                  <a:cubicBezTo>
                    <a:pt x="0" y="16688"/>
                    <a:pt x="608" y="17296"/>
                    <a:pt x="1368" y="17296"/>
                  </a:cubicBezTo>
                  <a:lnTo>
                    <a:pt x="20305" y="17296"/>
                  </a:lnTo>
                  <a:cubicBezTo>
                    <a:pt x="21064" y="17296"/>
                    <a:pt x="21672" y="16688"/>
                    <a:pt x="21672" y="15928"/>
                  </a:cubicBezTo>
                  <a:lnTo>
                    <a:pt x="21672" y="13071"/>
                  </a:lnTo>
                  <a:lnTo>
                    <a:pt x="16931" y="5958"/>
                  </a:lnTo>
                  <a:lnTo>
                    <a:pt x="13891" y="10487"/>
                  </a:lnTo>
                  <a:lnTo>
                    <a:pt x="13618" y="10092"/>
                  </a:lnTo>
                  <a:lnTo>
                    <a:pt x="68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226050" y="2543900"/>
              <a:ext cx="125400" cy="125400"/>
            </a:xfrm>
            <a:custGeom>
              <a:avLst/>
              <a:gdLst/>
              <a:ahLst/>
              <a:cxnLst/>
              <a:rect l="l" t="t" r="r" b="b"/>
              <a:pathLst>
                <a:path w="5016" h="5016" extrusionOk="0">
                  <a:moveTo>
                    <a:pt x="2523" y="0"/>
                  </a:moveTo>
                  <a:cubicBezTo>
                    <a:pt x="1094" y="0"/>
                    <a:pt x="0" y="1094"/>
                    <a:pt x="0" y="2523"/>
                  </a:cubicBezTo>
                  <a:cubicBezTo>
                    <a:pt x="0" y="3921"/>
                    <a:pt x="1094" y="5015"/>
                    <a:pt x="2523" y="5015"/>
                  </a:cubicBezTo>
                  <a:cubicBezTo>
                    <a:pt x="3921" y="5015"/>
                    <a:pt x="5015" y="3891"/>
                    <a:pt x="5015" y="2523"/>
                  </a:cubicBezTo>
                  <a:cubicBezTo>
                    <a:pt x="5015" y="1155"/>
                    <a:pt x="3921" y="0"/>
                    <a:pt x="2523" y="0"/>
                  </a:cubicBezTo>
                  <a:close/>
                </a:path>
              </a:pathLst>
            </a:custGeom>
            <a:solidFill>
              <a:srgbClr val="F5D79B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2825" y="1521400"/>
            <a:ext cx="607200" cy="724250"/>
            <a:chOff x="2856400" y="1669525"/>
            <a:chExt cx="607200" cy="724250"/>
          </a:xfrm>
        </p:grpSpPr>
        <p:sp>
          <p:nvSpPr>
            <p:cNvPr id="1023" name="Google Shape;1023;p47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3212825" y="2143000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39E1245-F18F-463F-88F0-3C416523E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4830" y="2939610"/>
            <a:ext cx="2811000" cy="718201"/>
          </a:xfrm>
        </p:spPr>
        <p:txBody>
          <a:bodyPr/>
          <a:lstStyle/>
          <a:p>
            <a:r>
              <a:rPr lang="en-US" dirty="0"/>
              <a:t>1.1 Basic functions and Use case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Online News App by Slidesgo">
  <a:themeElements>
    <a:clrScheme name="Simple Light">
      <a:dk1>
        <a:srgbClr val="17336B"/>
      </a:dk1>
      <a:lt1>
        <a:srgbClr val="F9F8FF"/>
      </a:lt1>
      <a:dk2>
        <a:srgbClr val="66BEE9"/>
      </a:dk2>
      <a:lt2>
        <a:srgbClr val="4EB3E4"/>
      </a:lt2>
      <a:accent1>
        <a:srgbClr val="FFD65F"/>
      </a:accent1>
      <a:accent2>
        <a:srgbClr val="FDA0B4"/>
      </a:accent2>
      <a:accent3>
        <a:srgbClr val="E951C2"/>
      </a:accent3>
      <a:accent4>
        <a:srgbClr val="60D8F4"/>
      </a:accent4>
      <a:accent5>
        <a:srgbClr val="81EEEB"/>
      </a:accent5>
      <a:accent6>
        <a:srgbClr val="DF5F69"/>
      </a:accent6>
      <a:hlink>
        <a:srgbClr val="0D2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662</Words>
  <Application>Microsoft Office PowerPoint</Application>
  <PresentationFormat>On-screen Show (16:9)</PresentationFormat>
  <Paragraphs>151</Paragraphs>
  <Slides>74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Orbitron</vt:lpstr>
      <vt:lpstr>Fira Sans Extra Condensed</vt:lpstr>
      <vt:lpstr>Wingdings</vt:lpstr>
      <vt:lpstr>Times New Roman</vt:lpstr>
      <vt:lpstr>Arial</vt:lpstr>
      <vt:lpstr>Courier New</vt:lpstr>
      <vt:lpstr>Quicksand</vt:lpstr>
      <vt:lpstr>Denk One</vt:lpstr>
      <vt:lpstr>Tahoma</vt:lpstr>
      <vt:lpstr> Online News App by Slidesgo</vt:lpstr>
      <vt:lpstr>Graduation Project Report</vt:lpstr>
      <vt:lpstr>OUR TEAM</vt:lpstr>
      <vt:lpstr>II.</vt:lpstr>
      <vt:lpstr>PROBLEM</vt:lpstr>
      <vt:lpstr>1. The reason for choosing the subject</vt:lpstr>
      <vt:lpstr>2. Goals</vt:lpstr>
      <vt:lpstr>CONDUCTING</vt:lpstr>
      <vt:lpstr>Content</vt:lpstr>
      <vt:lpstr>1. System analysis and design</vt:lpstr>
      <vt:lpstr>Basic functions</vt:lpstr>
      <vt:lpstr>Admin_Use case diagram</vt:lpstr>
      <vt:lpstr>Admin_Use case diagram</vt:lpstr>
      <vt:lpstr>Admin_Use case diagram</vt:lpstr>
      <vt:lpstr>Guest_Use case diagram</vt:lpstr>
      <vt:lpstr>Customer_Use case diagram</vt:lpstr>
      <vt:lpstr>Customer_Use case diagram</vt:lpstr>
      <vt:lpstr>Customer_Use case diagram</vt:lpstr>
      <vt:lpstr>1. System analysis and design</vt:lpstr>
      <vt:lpstr>PowerPoint Presentation</vt:lpstr>
      <vt:lpstr>PowerPoint Presentation</vt:lpstr>
      <vt:lpstr>PowerPoint Presentation</vt:lpstr>
      <vt:lpstr>PowerPoint Presentation</vt:lpstr>
      <vt:lpstr>1. System analysis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DESIGN</vt:lpstr>
      <vt:lpstr>2. Coding and Demo</vt:lpstr>
      <vt:lpstr>2. Coding and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Coding and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Test and upload website on heroku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CONLUSION</vt:lpstr>
      <vt:lpstr>Achieved</vt:lpstr>
      <vt:lpstr>2. Not Good</vt:lpstr>
      <vt:lpstr>Design</vt:lpstr>
      <vt:lpstr>Design</vt:lpstr>
      <vt:lpstr>Design</vt:lpstr>
      <vt:lpstr>Design</vt:lpstr>
      <vt:lpstr>Function</vt:lpstr>
      <vt:lpstr>Improvement in Future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NEWS APP</dc:title>
  <cp:lastModifiedBy>Jeon Linh</cp:lastModifiedBy>
  <cp:revision>10</cp:revision>
  <dcterms:modified xsi:type="dcterms:W3CDTF">2022-04-14T04:18:44Z</dcterms:modified>
</cp:coreProperties>
</file>